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73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02624" cy="194421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Виртуальная экскурсия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«Цветущий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май»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 2 младшей группе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7356" y="4643446"/>
            <a:ext cx="5379510" cy="1752600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Подготовил: воспитатели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младшей группы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Кузнецова А.А.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Фетисова Ж.Ю.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844824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казенное дошкольное образовательное учреждение «Детский сад №3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п.Теплое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7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2" y="0"/>
            <a:ext cx="913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Назаров Родион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«Букет тюльпанов»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48812"/>
            <a:ext cx="3281412" cy="437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5972" y="2282875"/>
            <a:ext cx="4272473" cy="32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073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2292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Безрукова Валерия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«Бушующий май»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55272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75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Мирзоева 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Аделина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«Весна тихонечко идет»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8" b="17035"/>
          <a:stretch/>
        </p:blipFill>
        <p:spPr bwMode="auto">
          <a:xfrm>
            <a:off x="1043608" y="1772816"/>
            <a:ext cx="3283527" cy="37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8" t="4201" r="4883" b="4201"/>
          <a:stretch/>
        </p:blipFill>
        <p:spPr bwMode="auto">
          <a:xfrm>
            <a:off x="4355975" y="3212976"/>
            <a:ext cx="3882961" cy="28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12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796" y="0"/>
            <a:ext cx="91687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91264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Сурин Марк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«Ландыши»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85368"/>
            <a:ext cx="3166050" cy="42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7" t="5394" r="3559"/>
          <a:stretch/>
        </p:blipFill>
        <p:spPr bwMode="auto">
          <a:xfrm>
            <a:off x="1276074" y="1772816"/>
            <a:ext cx="3029947" cy="430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12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48" y="1571612"/>
            <a:ext cx="7643866" cy="45545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Спасибо за творческое тесное сотрудничество в период самоизоляции!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Желаем дальнейшего приятного времяпровождения </a:t>
            </a:r>
            <a:r>
              <a:rPr lang="ru-RU" sz="3600" b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3600" b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Вашими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детьми дома!!!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0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642918"/>
            <a:ext cx="8229600" cy="571504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В сложившейся обстановке в мире и прибывая на самоизоляции детей и педагогов мы организовали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виртуальную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выставку рисунков «Цветущий май».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Уважаемые мамы и папы, дети, бабушки и дедушки! Приглашаем вас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онлайн-выставку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детских творческих работ выполненных в разных художественных техниках нашими воспитанниками</a:t>
            </a:r>
            <a:r>
              <a:rPr lang="ru-RU" dirty="0" smtClean="0"/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70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00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68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Щербаков Иван «Ветка черемухи»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18215"/>
            <a:ext cx="3281756" cy="442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26" y="1844824"/>
            <a:ext cx="3301974" cy="440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3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Назаренко Соня «Весенние тюльпаны»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345638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32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4" y="-20604"/>
            <a:ext cx="9135616" cy="68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015286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Маринчева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Соня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«Фиолетовый салют сирени» 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857364"/>
            <a:ext cx="29502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928802"/>
            <a:ext cx="329436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07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283152" cy="9409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Савина Соня «Ветка яблони в цвету»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7882" y="1772816"/>
            <a:ext cx="33860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3044" y="2420887"/>
            <a:ext cx="4421444" cy="331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59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Савина Соня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«Золотой одуванчик»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9442" y="2367112"/>
            <a:ext cx="4649489" cy="348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2928934"/>
            <a:ext cx="4037581" cy="302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17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53" y="0"/>
            <a:ext cx="91735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Салихова Ангелина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«Цветущий сад»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0"/>
          <a:stretch/>
        </p:blipFill>
        <p:spPr bwMode="auto">
          <a:xfrm rot="16200000">
            <a:off x="2556121" y="908375"/>
            <a:ext cx="4320480" cy="59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04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0" y="0"/>
            <a:ext cx="9118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Назаров Родион</a:t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«Первоцветы»</a:t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1" t="9031" r="7278" b="12299"/>
          <a:stretch/>
        </p:blipFill>
        <p:spPr bwMode="auto">
          <a:xfrm>
            <a:off x="1547664" y="1844824"/>
            <a:ext cx="6120680" cy="413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45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67</Words>
  <Application>Microsoft Office PowerPoint</Application>
  <PresentationFormat>Экран (4:3)</PresentationFormat>
  <Paragraphs>21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Виртуальная экскурсия «Цветущий май» во 2 младшей группе</vt:lpstr>
      <vt:lpstr>Слайд 2</vt:lpstr>
      <vt:lpstr>Щербаков Иван «Ветка черемухи»</vt:lpstr>
      <vt:lpstr>Назаренко Соня «Весенние тюльпаны»</vt:lpstr>
      <vt:lpstr>Маринчева Соня «Фиолетовый салют сирени»  </vt:lpstr>
      <vt:lpstr>Савина Соня «Ветка яблони в цвету»</vt:lpstr>
      <vt:lpstr>Савина Соня «Золотой одуванчик»</vt:lpstr>
      <vt:lpstr>Салихова Ангелина «Цветущий сад»</vt:lpstr>
      <vt:lpstr>Назаров Родион «Первоцветы» </vt:lpstr>
      <vt:lpstr>Назаров Родион «Букет тюльпанов»</vt:lpstr>
      <vt:lpstr>Безрукова Валерия «Бушующий май»</vt:lpstr>
      <vt:lpstr>Мирзоева Аделина «Весна тихонечко идет»</vt:lpstr>
      <vt:lpstr>Сурин Марк «Ландыши»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Вертуальная экскурсия «Цветущий май» во 2 младшей группе</dc:title>
  <dc:creator>Жанна</dc:creator>
  <cp:lastModifiedBy>Буева</cp:lastModifiedBy>
  <cp:revision>9</cp:revision>
  <dcterms:created xsi:type="dcterms:W3CDTF">2020-05-19T16:46:56Z</dcterms:created>
  <dcterms:modified xsi:type="dcterms:W3CDTF">2020-05-22T12:33:17Z</dcterms:modified>
</cp:coreProperties>
</file>