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73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02624" cy="194421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Виртуальная экскурсия</a:t>
            </a:r>
            <a:b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«Цветущий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май»</a:t>
            </a:r>
            <a:b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 2 младшей группе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7356" y="4643446"/>
            <a:ext cx="5379510" cy="1752600"/>
          </a:xfrm>
        </p:spPr>
        <p:txBody>
          <a:bodyPr>
            <a:no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Подготовил: воспитатели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младшей группы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Кузнецова А.А.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Ж.Ю.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844824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276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62" y="0"/>
            <a:ext cx="9135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Назаров Родион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«Букет тюльпанов»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48812"/>
            <a:ext cx="3281412" cy="437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25972" y="2282875"/>
            <a:ext cx="4272473" cy="3204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0737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2292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Безрукова Валерия</a:t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«Бушующий май»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72816"/>
            <a:ext cx="6552728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7755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Мирзоева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Аделина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«Весна тихонечко идет»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68" b="17035"/>
          <a:stretch/>
        </p:blipFill>
        <p:spPr bwMode="auto">
          <a:xfrm>
            <a:off x="1043608" y="1772816"/>
            <a:ext cx="3283527" cy="3754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28" t="4201" r="4883" b="4201"/>
          <a:stretch/>
        </p:blipFill>
        <p:spPr bwMode="auto">
          <a:xfrm>
            <a:off x="4355975" y="3212976"/>
            <a:ext cx="3882961" cy="2890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0128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796" y="0"/>
            <a:ext cx="91687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91264" cy="79695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Сурин Марк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«Ландыши»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85368"/>
            <a:ext cx="3166050" cy="42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47" t="5394" r="3559"/>
          <a:stretch/>
        </p:blipFill>
        <p:spPr bwMode="auto">
          <a:xfrm>
            <a:off x="1276074" y="1772816"/>
            <a:ext cx="3029947" cy="430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5129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48" y="1571612"/>
            <a:ext cx="7643866" cy="455455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	Спасибо за творческое тесное сотрудничество в период самоизоляции!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		Желаем дальнейшего приятного времяпровождения </a:t>
            </a:r>
            <a:r>
              <a:rPr lang="ru-RU" sz="3600" b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3600" b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Вашими 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детьми дома!!!</a:t>
            </a:r>
            <a:endParaRPr lang="ru-RU" sz="36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406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472" y="642918"/>
            <a:ext cx="8229600" cy="571504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В сложившейся обстановке в мире и прибывая на самоизоляции детей и педагогов мы организовали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виртуальную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выставку рисунков «Цветущий май».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Уважаемые мамы и папы, дети, бабушки и дедушки! Приглашаем вас на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онлайн-выставку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детских творческих работ выполненных в разных художественных техниках нашими воспитанниками</a:t>
            </a:r>
            <a:r>
              <a:rPr lang="ru-RU" dirty="0" smtClean="0"/>
              <a:t>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9703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00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68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Щербаков Иван «Ветка черемухи»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18215"/>
            <a:ext cx="3281756" cy="442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26" y="1844824"/>
            <a:ext cx="3301974" cy="440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236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Назаренко Соня «Весенние тюльпаны»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339447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72816"/>
            <a:ext cx="3456384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3320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4" y="-20604"/>
            <a:ext cx="9135616" cy="6878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015286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Маринчева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Соня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«Фиолетовый салют сирени»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628" y="1857364"/>
            <a:ext cx="295025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5852" y="1928802"/>
            <a:ext cx="3294367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2074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283152" cy="9409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Савина Соня «Ветка яблони в цвету»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7882" y="1772816"/>
            <a:ext cx="338609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43044" y="2420887"/>
            <a:ext cx="4421444" cy="3316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6594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Савина Соня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«Золотой одуванчик»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19442" y="2367112"/>
            <a:ext cx="4649489" cy="3487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24" y="2928934"/>
            <a:ext cx="4037581" cy="3028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1179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553" y="0"/>
            <a:ext cx="917355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Салихова Ангелина</a:t>
            </a:r>
            <a:b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«Цветущий сад»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50"/>
          <a:stretch/>
        </p:blipFill>
        <p:spPr bwMode="auto">
          <a:xfrm rot="16200000">
            <a:off x="2556121" y="908375"/>
            <a:ext cx="4320480" cy="590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7045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30" y="0"/>
            <a:ext cx="911867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Назаров Родион</a:t>
            </a:r>
            <a:b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«Первоцветы»</a:t>
            </a:r>
            <a:b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81" t="9031" r="7278" b="12299"/>
          <a:stretch/>
        </p:blipFill>
        <p:spPr bwMode="auto">
          <a:xfrm>
            <a:off x="1547664" y="1844824"/>
            <a:ext cx="6120680" cy="413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2453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67</Words>
  <Application>Microsoft Office PowerPoint</Application>
  <PresentationFormat>Экран (4:3)</PresentationFormat>
  <Paragraphs>21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Виртуальная экскурсия «Цветущий май» во 2 младшей группе</vt:lpstr>
      <vt:lpstr>Слайд 2</vt:lpstr>
      <vt:lpstr>Щербаков Иван «Ветка черемухи»</vt:lpstr>
      <vt:lpstr>Назаренко Соня «Весенние тюльпаны»</vt:lpstr>
      <vt:lpstr>Маринчева Соня «Фиолетовый салют сирени»  </vt:lpstr>
      <vt:lpstr>Савина Соня «Ветка яблони в цвету»</vt:lpstr>
      <vt:lpstr>Савина Соня «Золотой одуванчик»</vt:lpstr>
      <vt:lpstr>Салихова Ангелина «Цветущий сад»</vt:lpstr>
      <vt:lpstr>Назаров Родион «Первоцветы» </vt:lpstr>
      <vt:lpstr>Назаров Родион «Букет тюльпанов»</vt:lpstr>
      <vt:lpstr>Безрукова Валерия «Бушующий май»</vt:lpstr>
      <vt:lpstr>Мирзоева Аделина «Весна тихонечко идет»</vt:lpstr>
      <vt:lpstr>Сурин Марк «Ландыши»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Вертуальная экскурсия «Цветущий май» во 2 младшей группе</dc:title>
  <dc:creator>Жанна</dc:creator>
  <cp:lastModifiedBy>Буева</cp:lastModifiedBy>
  <cp:revision>9</cp:revision>
  <dcterms:created xsi:type="dcterms:W3CDTF">2020-05-19T16:46:56Z</dcterms:created>
  <dcterms:modified xsi:type="dcterms:W3CDTF">2020-05-22T12:33:17Z</dcterms:modified>
</cp:coreProperties>
</file>