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2" r:id="rId7"/>
    <p:sldId id="260" r:id="rId8"/>
    <p:sldId id="261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00"/>
  </p:normalViewPr>
  <p:slideViewPr>
    <p:cSldViewPr>
      <p:cViewPr varScale="1">
        <p:scale>
          <a:sx n="88" d="100"/>
          <a:sy n="8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1B8D2D-461E-4CE7-AC08-BE7BCDE66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288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A3C80-F3A7-487E-B819-D9A8BE411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8815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70BDD-1256-4DB8-9247-2D3567B95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612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E8EB6-9C3D-49C2-B0BA-B65CC97D0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27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587E2-ED71-43B9-B1E8-3F1499801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7290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79D82-2C26-4224-814A-620A6DC4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36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E40DE-26DE-4AB5-9578-6C6C854BD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62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7A19-CC9D-4995-B752-0FD374054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828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CAF9F-E07F-4BE2-A59F-1B6398310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821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AF05A-45E4-4E78-AC6E-8FFC7536C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065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191D0-1F09-4413-9A67-148D2F5F7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694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F532D77-B100-4DDD-81E7-3F02D3A46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1000131"/>
          </a:xfrm>
        </p:spPr>
        <p:txBody>
          <a:bodyPr/>
          <a:lstStyle/>
          <a:p>
            <a:pPr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п.Теплое» Тульская область Тепло-Огаревский район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400800" cy="270986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Радуга-дуга, не давай дождя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средняя группа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оспитатель средней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Зайцева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Г.А.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764704"/>
            <a:ext cx="7848600" cy="5361459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сегодня с вами узнали?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запомнили порядок цветов?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Получилась у нас радуга?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96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857232"/>
            <a:ext cx="7848600" cy="5268931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у детей умение творчески отражать свои представления о красивых природных явлениях разными изобразительными средствами.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Вызвать интерес к изображению радуги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Дать элементарные сведения по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цветоведению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чувство цвета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эстетическое отношение к природе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714356"/>
            <a:ext cx="7848600" cy="5411807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 к занятию: листы белой 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бумаги, акварельные краски, кисточки разного размера, баночки с водой, салфетки, подставки.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785794"/>
            <a:ext cx="7848600" cy="5340369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давние-давние времена в далеком Египте люди называли солнце именем Ра, поэтому радость и солнце сходны по звучанию. Какие слова похожи по звучанию на «радость»?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радуге –семь дужек, семь цветных подружек!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Красная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дужка-оранжевой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подружка!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Желтая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дужка-зеленой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подружка!</a:t>
            </a:r>
          </a:p>
          <a:p>
            <a:pPr>
              <a:buNone/>
            </a:pP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Голубая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дужка-всем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дужкам подружка!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пойдут как обниматься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Разноцветных семь подружек,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Начинают тут сливаться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белый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цвет-семь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ярких дужек!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Семицветная дуга-наша Ра-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-га!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92696"/>
            <a:ext cx="7848600" cy="551311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можно «расшифровать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слово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радуга? Кто видел настоящую радугу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выглядит радуга? (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картину). Н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азовите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66620811d2a184831483d85da9588f8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5256583" cy="3744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9168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28670"/>
            <a:ext cx="7848600" cy="519749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Радугу можно наблюдать на небе в теплое время года, когда идет мелкий , частый теплый дождь, и в то же время сквозь тучи или облака светит солнце; солнечные лучи проходят сквозь дождевые капельки, и образуется радуга.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Детский сад №3\Downloads\im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76872"/>
            <a:ext cx="56886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857232"/>
            <a:ext cx="7848600" cy="5268931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Вспомните цвета  радуги? Запомните шуточный текст: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звук (буква) каждого слова совпадает с первым звуком (буквой) в названии цвета.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Галина\Downloads\img8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336704" cy="3627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92696"/>
            <a:ext cx="7848600" cy="543346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 будем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радугу – кончиком кисти или всей? Слева направо? Прямо или дугой? Что нужно делать кисточкой, после каждого цвета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Промывать, просушивать 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салфетку).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Теперь будем рисовать саму радугу. Возьмите красную гуашь и нарисуйте первую дугу.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2.Сейчас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понадобиться оранжевая гуашь. Рисуем вторую дугу, рядом с красной, не оставляя зазора.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3.Сейчас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жёлтую гуашь и продолжите рисовать радугу.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4.Теперь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зелёную гуашь. Рисуем ещё одну дугу.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5.Сейчас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голубую гуашь и нарисуйте ровно под зелёной новую дугу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6.Берём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синюю гуашь и рисуем дугу.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самая последняя дуга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фиолетовая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Зазора между дугами не оставляйте.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09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Галина\Downloads\kak-narisovat-radugu-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225" y="1228725"/>
            <a:ext cx="7143750" cy="4505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0494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4">
      <a:dk1>
        <a:srgbClr val="000000"/>
      </a:dk1>
      <a:lt1>
        <a:srgbClr val="FFFFFF"/>
      </a:lt1>
      <a:dk2>
        <a:srgbClr val="5A867B"/>
      </a:dk2>
      <a:lt2>
        <a:srgbClr val="B7D760"/>
      </a:lt2>
      <a:accent1>
        <a:srgbClr val="F1F3CF"/>
      </a:accent1>
      <a:accent2>
        <a:srgbClr val="E9CC7A"/>
      </a:accent2>
      <a:accent3>
        <a:srgbClr val="FFFFFF"/>
      </a:accent3>
      <a:accent4>
        <a:srgbClr val="000000"/>
      </a:accent4>
      <a:accent5>
        <a:srgbClr val="F7F8E4"/>
      </a:accent5>
      <a:accent6>
        <a:srgbClr val="D3B96E"/>
      </a:accent6>
      <a:hlink>
        <a:srgbClr val="D1B4C8"/>
      </a:hlink>
      <a:folHlink>
        <a:srgbClr val="96C8D1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42D721-90DF-488F-BD1A-201730CCFF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Детский манеж</Template>
  <TotalTime>194</TotalTime>
  <Words>305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МКДОУ «Детский сад №3 п.Теплое» Тульская область Тепло-Огаревский район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Manager/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рисуем</dc:title>
  <dc:subject/>
  <dc:creator>Лариса</dc:creator>
  <cp:keywords/>
  <dc:description/>
  <cp:lastModifiedBy>Буева</cp:lastModifiedBy>
  <cp:revision>18</cp:revision>
  <dcterms:created xsi:type="dcterms:W3CDTF">2017-01-24T16:50:50Z</dcterms:created>
  <dcterms:modified xsi:type="dcterms:W3CDTF">2020-05-22T12:26:04Z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