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62" r:id="rId2"/>
    <p:sldId id="263" r:id="rId3"/>
    <p:sldId id="256" r:id="rId4"/>
    <p:sldId id="257" r:id="rId5"/>
    <p:sldId id="258" r:id="rId6"/>
    <p:sldId id="260" r:id="rId7"/>
    <p:sldId id="259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 autoAdjust="0"/>
    <p:restoredTop sz="94748" autoAdjust="0"/>
  </p:normalViewPr>
  <p:slideViewPr>
    <p:cSldViewPr>
      <p:cViewPr varScale="1">
        <p:scale>
          <a:sx n="83" d="100"/>
          <a:sy n="83" d="100"/>
        </p:scale>
        <p:origin x="-15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3126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837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035310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9343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812530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5217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560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3421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0702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0487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1590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3292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90382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9162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0305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7863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09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18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785926"/>
            <a:ext cx="7786709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Подготовка к обучению грамоте:                       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ПОДБЕРИ  СЛОВА К СХЕМЕ»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</a:t>
            </a:r>
          </a:p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Подготовил воспитатель</a:t>
            </a:r>
          </a:p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одготовительной к школе группы</a:t>
            </a:r>
          </a:p>
          <a:p>
            <a:pPr algn="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Безбородова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Л.Н.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3471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200" b="1" dirty="0" smtClean="0">
                <a:solidFill>
                  <a:srgbClr val="10253F"/>
                </a:solidFill>
                <a:latin typeface="Times New Roman"/>
              </a:rPr>
              <a:t>МКДОУ «Детский сад №3 п. Тёплое»</a:t>
            </a:r>
          </a:p>
          <a:p>
            <a:pPr lvl="0" algn="ctr"/>
            <a:r>
              <a:rPr lang="ru-RU" sz="1200" b="1" dirty="0" smtClean="0">
                <a:solidFill>
                  <a:srgbClr val="10253F"/>
                </a:solidFill>
                <a:latin typeface="Times New Roman"/>
              </a:rPr>
              <a:t>Тульская область Тёпло-Огарёвский район</a:t>
            </a:r>
            <a:endParaRPr lang="ru-RU" sz="1200" b="1" dirty="0">
              <a:solidFill>
                <a:srgbClr val="10253F"/>
              </a:solidFill>
              <a:latin typeface="Times New Roman"/>
            </a:endParaRPr>
          </a:p>
          <a:p>
            <a:pPr lvl="0" algn="ctr"/>
            <a:endParaRPr lang="ru-RU" sz="1200" dirty="0">
              <a:solidFill>
                <a:prstClr val="black"/>
              </a:solid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9" y="642918"/>
            <a:ext cx="6347714" cy="53984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Учить подбирать слова к звуковым схемам, закрепить навыки звукового анализа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Совершенствовать умение детей в дифференциации гласных и согласных звуков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Упражнять в делении слов на слоги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Развивать связную речь, логическое мышление, внимание, сообразительность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Воспитывать интерес к образовательной деятельности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Рида\Desktop\рак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437112"/>
            <a:ext cx="2376264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>
                <a:lumMod val="95000"/>
                <a:lumOff val="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059832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67944" y="278092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7" name="Picture 3" descr="H:\Картинки\утю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509120"/>
            <a:ext cx="2376264" cy="20459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028" name="Picture 4" descr="H:\Картинки\сыр 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916832"/>
            <a:ext cx="2376264" cy="214255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1030" name="Picture 6" descr="H:\Картинки\юл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1916832"/>
            <a:ext cx="2376264" cy="223224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72" y="476672"/>
            <a:ext cx="2376264" cy="20882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0.16281 L 0.00399 0.7766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3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1 0.14477 L -0.01181 0.47779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Картинки\цеп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437112"/>
            <a:ext cx="2448272" cy="2141984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051" name="Picture 3" descr="H:\Картинки\сол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88640"/>
            <a:ext cx="2448271" cy="2134567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5" name="Рисунок 4" descr="H:\анализ\ночь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700808"/>
            <a:ext cx="2448272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>
                <a:lumMod val="95000"/>
                <a:lumOff val="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059832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67944" y="278092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2780928"/>
            <a:ext cx="914400" cy="9144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:\Картинки\ёл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4437112"/>
            <a:ext cx="2448272" cy="216024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027" name="Picture 3" descr="H:\Картинки\мост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1700808"/>
            <a:ext cx="2448272" cy="20882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84 0.02613 L 0.44115 0.03676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385 0.03167 L -0.57482 0.01063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0" y="-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880" y="278092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508104" y="278092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2780928"/>
            <a:ext cx="914400" cy="9144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99992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H:\Картинки\пил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88640"/>
            <a:ext cx="2520280" cy="2088232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5123" name="Picture 3" descr="H:\Картинки\пер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149080"/>
            <a:ext cx="2376264" cy="2160240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050" name="Picture 2" descr="H:\Картинки\ваз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548680"/>
            <a:ext cx="2520279" cy="20882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2051" name="Picture 3" descr="H:\Картинки\сова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476672"/>
            <a:ext cx="2520280" cy="20882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2052" name="Picture 4" descr="H:\Картинки\кит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4149080"/>
            <a:ext cx="2376264" cy="216024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767 -0.02613 L -0.44479 -0.02613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583 0.00532 L 0.42934 0.01573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986 1.50289E-6 L 0.5 -0.02104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" y="-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27784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652120" y="2780928"/>
            <a:ext cx="914400" cy="9144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278092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635896" y="2780928"/>
            <a:ext cx="914400" cy="9144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 descr="H:\Картинки\клю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437112"/>
            <a:ext cx="2448271" cy="2100262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3077" name="Picture 5" descr="H:\Картинки\плющ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60648"/>
            <a:ext cx="2520280" cy="2088232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3074" name="Picture 2" descr="H:\Картинки\перец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76672"/>
            <a:ext cx="2448272" cy="206273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2" name="Picture 4" descr="H:\Картинки\ламп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620688"/>
            <a:ext cx="2592288" cy="201622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3" name="Picture 5" descr="H:\Картинки\торт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4437112"/>
            <a:ext cx="2520280" cy="20800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368 -0.02105 L -0.43299 -0.03145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385 0.00717 L 0.38385 0.00717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052 -0.00463 L 0.5158 -0.00463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1840" y="278092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56176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278092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H:\Картинки\камыш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437112"/>
            <a:ext cx="2303016" cy="2069976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6147" name="Picture 3" descr="H:\Картинки\бокал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20688"/>
            <a:ext cx="2304256" cy="2021210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6148" name="Picture 4" descr="H:\Картинки\хала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548680"/>
            <a:ext cx="2315716" cy="2099692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0" name="Picture 2" descr="H:\Картинки\перец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188640"/>
            <a:ext cx="2304256" cy="201622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4098" name="Picture 2" descr="H:\Картинки\ящик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4437112"/>
            <a:ext cx="2232248" cy="201622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14963 L -2.5E-6 -0.48266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205 -0.01041 L 0.5316 0.0104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" y="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Картинки\пена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60648"/>
            <a:ext cx="2376264" cy="2016224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4099" name="Picture 3" descr="H:\Картинки\дива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365104"/>
            <a:ext cx="2376264" cy="2160240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051720" y="2780928"/>
            <a:ext cx="914400" cy="9144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278092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67944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76056" y="278092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84168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H:\Картинки\щенок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4365104"/>
            <a:ext cx="2448272" cy="2160240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5122" name="Picture 2" descr="H:\Картинки\сапог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48680"/>
            <a:ext cx="2376264" cy="200481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5123" name="Picture 3" descr="H:\Картинки\сумк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476672"/>
            <a:ext cx="2304256" cy="200481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-0.1383 L -0.00382 -0.47132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403 0.00092 L 0.38403 0.00092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Аспек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378</TotalTime>
  <Words>82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Рида</dc:creator>
  <cp:lastModifiedBy>Буева</cp:lastModifiedBy>
  <cp:revision>55</cp:revision>
  <dcterms:created xsi:type="dcterms:W3CDTF">2014-03-10T14:54:11Z</dcterms:created>
  <dcterms:modified xsi:type="dcterms:W3CDTF">2020-05-22T12:22:45Z</dcterms:modified>
</cp:coreProperties>
</file>