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2" r:id="rId9"/>
    <p:sldId id="263" r:id="rId10"/>
    <p:sldId id="267" r:id="rId11"/>
    <p:sldId id="266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7162"/>
            <a:ext cx="9144000" cy="68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Речевое развитие.</a:t>
            </a:r>
            <a:b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тение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художественной литературы «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Правда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всего дороже»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4286256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Подготовил воспитатель </a:t>
            </a:r>
          </a:p>
          <a:p>
            <a:pPr algn="r"/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младшей группы </a:t>
            </a:r>
          </a:p>
          <a:p>
            <a:pPr algn="r"/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Фетисова Жанна Юрьевна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19672" y="476672"/>
            <a:ext cx="56166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образовательное учреждение «Детский сад № 3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п.Теплое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27004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Вопросы: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Куда Варя посадила чижа?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Пел ли чиж в клетке?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Почему чиж сказал Варе: «Выпусти меня на волю, тогда буду петь целый день»?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390868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Ребята, а теперь кукла Маша предлагает вам поиграть в музыкальную игру « К нам пришли гости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pPr marL="0" indent="0">
              <a:buNone/>
            </a:pPr>
            <a:r>
              <a:rPr lang="ru-RU" dirty="0" smtClean="0"/>
              <a:t>Кукла Маша раздает детям музыкальные инструменты и просит по очереди поиграть в них.</a:t>
            </a:r>
          </a:p>
          <a:p>
            <a:pPr marL="0" indent="0">
              <a:buNone/>
            </a:pPr>
            <a:r>
              <a:rPr lang="ru-RU" dirty="0" smtClean="0"/>
              <a:t>Ребята, кукла Маша благодарит вас, ей очень понравилось в вами играть, но ей уже пора </a:t>
            </a:r>
            <a:r>
              <a:rPr lang="ru-RU" dirty="0" err="1" smtClean="0"/>
              <a:t>идти,скажите</a:t>
            </a:r>
            <a:r>
              <a:rPr lang="ru-RU" dirty="0" smtClean="0"/>
              <a:t> кукле пока.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99537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07231" y="2494278"/>
            <a:ext cx="75007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внимание!!!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9457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24744"/>
            <a:ext cx="8291264" cy="500141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Образовательные: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-довести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 сознания детей замысел автора ( нужно всегда говорит правду; в неволе птицы не поют);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-помочь запомнить рассказы;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-учить выделять звук среди других и воспринимать его как сигнал какого-либо действия или события;</a:t>
            </a: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Воспитательные: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-воспитывать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доброе отношение ко всему живому;</a:t>
            </a: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Развивающие: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-развивать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активность, память, мышление;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1443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219256" cy="500141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Ребята, сегодня к нам в гости пришла кукла Маша и она нам принесла интересную книгу Льва Николаевича Толстого «Правда, всего дороже» и «Варя и чиж». Давайте прочитаем ее? Слушайте внимательно!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5533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28700"/>
            <a:ext cx="7200800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73163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496944" cy="5688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97442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974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2068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Вопросы:</a:t>
            </a:r>
          </a:p>
          <a:p>
            <a:pPr marL="0" indent="0">
              <a:buNone/>
            </a:pPr>
            <a:r>
              <a:rPr lang="ru-RU" dirty="0" smtClean="0"/>
              <a:t>О чем говорится в рассказе?</a:t>
            </a:r>
          </a:p>
          <a:p>
            <a:pPr marL="0" indent="0">
              <a:buNone/>
            </a:pPr>
            <a:r>
              <a:rPr lang="ru-RU" dirty="0" smtClean="0"/>
              <a:t>Правильно ли поступил мальчик, признавшись папе, что он разбил вазу?</a:t>
            </a:r>
          </a:p>
          <a:p>
            <a:pPr marL="0" indent="0">
              <a:buNone/>
            </a:pPr>
            <a:r>
              <a:rPr lang="ru-RU" dirty="0" smtClean="0"/>
              <a:t>Всегда ли дети признаются в совершении плохих поступков?</a:t>
            </a:r>
          </a:p>
          <a:p>
            <a:pPr marL="0" indent="0">
              <a:buNone/>
            </a:pPr>
            <a:r>
              <a:rPr lang="ru-RU" dirty="0" smtClean="0"/>
              <a:t>А теперь давайте сделаем </a:t>
            </a:r>
            <a:r>
              <a:rPr lang="ru-RU" dirty="0" err="1" smtClean="0"/>
              <a:t>физминутку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83001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8424936" cy="633670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Бабочка летала, - (медленный бег на носочках)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Над цветком порхала. – (руки делают взмахи вверх-вниз)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Села, посидела – (присесть, покачать головой)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нектар поела.  – (вниз – вверх)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Два своих больших крыла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Опустила, подняла. – (встать опустить и поднять руки)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Полетела дальше, - (медленный бег на носочках)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Чтобы мир был краше. – (руки делают взмахи вверх – вниз)</a:t>
            </a:r>
          </a:p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Давайте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рассмотрим иллюстрации и прочитаем еще один рассказ, который называется «Варя и чиж», а кукла Маша с вами  его послушает.</a:t>
            </a:r>
          </a:p>
          <a:p>
            <a:pPr marL="0" indent="0">
              <a:buNone/>
            </a:pPr>
            <a:endParaRPr lang="ru-RU" sz="3800" dirty="0"/>
          </a:p>
        </p:txBody>
      </p:sp>
    </p:spTree>
    <p:extLst>
      <p:ext uri="{BB962C8B-B14F-4D97-AF65-F5344CB8AC3E}">
        <p14:creationId xmlns:p14="http://schemas.microsoft.com/office/powerpoint/2010/main" xmlns="" val="1007791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8327746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844992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76672"/>
            <a:ext cx="4420590" cy="5748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53135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330</Words>
  <Application>Microsoft Office PowerPoint</Application>
  <PresentationFormat>Экран (4:3)</PresentationFormat>
  <Paragraphs>41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Речевое развитие. Чтение художественной литературы « Правда всего дороже»</vt:lpstr>
      <vt:lpstr>Задачи: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Жанна</dc:creator>
  <cp:lastModifiedBy>Буева</cp:lastModifiedBy>
  <cp:revision>11</cp:revision>
  <dcterms:created xsi:type="dcterms:W3CDTF">2020-05-15T11:56:08Z</dcterms:created>
  <dcterms:modified xsi:type="dcterms:W3CDTF">2020-05-21T12:49:43Z</dcterms:modified>
</cp:coreProperties>
</file>