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82" r:id="rId4"/>
    <p:sldId id="273" r:id="rId5"/>
    <p:sldId id="272" r:id="rId6"/>
    <p:sldId id="275" r:id="rId7"/>
    <p:sldId id="263" r:id="rId8"/>
    <p:sldId id="281" r:id="rId9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91584AA6-8CA5-4079-B7C3-DD11F7AE5113}">
          <p14:sldIdLst>
            <p14:sldId id="256"/>
            <p14:sldId id="280"/>
            <p14:sldId id="282"/>
            <p14:sldId id="273"/>
            <p14:sldId id="272"/>
            <p14:sldId id="275"/>
            <p14:sldId id="263"/>
            <p14:sldId id="281"/>
          </p14:sldIdLst>
        </p14:section>
        <p14:section name="Раздел без заголовка" id="{BE8267DA-763B-41AE-A9C6-6E4C4CC74A7A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A1C-127E-4DA2-88C1-11D8BF8462BB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2DAE4-D252-4D69-BB01-3B4E5D79E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7285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A1C-127E-4DA2-88C1-11D8BF8462BB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2DAE4-D252-4D69-BB01-3B4E5D79E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8082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A1C-127E-4DA2-88C1-11D8BF8462BB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2DAE4-D252-4D69-BB01-3B4E5D79E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9720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A1C-127E-4DA2-88C1-11D8BF8462BB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2DAE4-D252-4D69-BB01-3B4E5D79E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4295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A1C-127E-4DA2-88C1-11D8BF8462BB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2DAE4-D252-4D69-BB01-3B4E5D79E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6245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A1C-127E-4DA2-88C1-11D8BF8462BB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2DAE4-D252-4D69-BB01-3B4E5D79E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8194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A1C-127E-4DA2-88C1-11D8BF8462BB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2DAE4-D252-4D69-BB01-3B4E5D79E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1398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A1C-127E-4DA2-88C1-11D8BF8462BB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2DAE4-D252-4D69-BB01-3B4E5D79E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6999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A1C-127E-4DA2-88C1-11D8BF8462BB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2DAE4-D252-4D69-BB01-3B4E5D79E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1356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A1C-127E-4DA2-88C1-11D8BF8462BB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2DAE4-D252-4D69-BB01-3B4E5D79E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3817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A1C-127E-4DA2-88C1-11D8BF8462BB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2DAE4-D252-4D69-BB01-3B4E5D79E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6730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7DA1C-127E-4DA2-88C1-11D8BF8462BB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2DAE4-D252-4D69-BB01-3B4E5D79E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0714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8ebc1859019b07afa6d90fd187104b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908695"/>
            <a:ext cx="7772400" cy="276373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Клуб по интересам.</a:t>
            </a:r>
            <a:b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«Азбука безопасности (ОБЖ)»</a:t>
            </a:r>
            <a:b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тему: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«Грузовик»</a:t>
            </a:r>
            <a:r>
              <a:rPr lang="ru-RU" sz="3600" b="1" dirty="0">
                <a:solidFill>
                  <a:srgbClr val="8337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8337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8337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со счётными палочками </a:t>
            </a: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младшая группа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429132"/>
            <a:ext cx="3571868" cy="1571636"/>
          </a:xfrm>
        </p:spPr>
        <p:txBody>
          <a:bodyPr>
            <a:normAutofit fontScale="77500" lnSpcReduction="20000"/>
          </a:bodyPr>
          <a:lstStyle/>
          <a:p>
            <a:endParaRPr lang="ru-RU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младшей группы</a:t>
            </a:r>
            <a:endParaRPr lang="ru-RU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Лесникова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С.В.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3929066"/>
            <a:ext cx="3090595" cy="24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9288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8ebc1859019b07afa6d90fd187104b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923" y="1196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908695"/>
            <a:ext cx="7128792" cy="4176489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-создать игровую обстановку, закрепить знания цветов, счёт.</a:t>
            </a:r>
            <a: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  <a: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сенсорные способности;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конструктивные навыки, координацию движений;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творческое воображение, фантазию.</a:t>
            </a:r>
            <a: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  <a: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-формировать навыки сотрудничества, взаимопомощи, доброжелательности;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-воспитывать усидчивость, самостоятельность в работе, умение называть то, что нарисовано на картинке.</a:t>
            </a:r>
            <a: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Материал: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счётные палочки разного цвета,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образец «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Грузовик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на каждого ребёнка,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волшебная шкатулка.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6214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8ebc1859019b07afa6d90fd187104b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923" y="1196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844824"/>
            <a:ext cx="7344816" cy="3168352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Интрига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Что у меня в руках?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Шкатулочка.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думаете. Что в ней лежит?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Бусы, колечки, нитки, пуговицы.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вот и не угадали, в шкатулке лежат предметы, они тонкие, разноцветные, длинные, твёрдые, их можно считать, теперь догадались, что там?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Карандаши, веточки, счётные палочки.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Да, в шкатулке лежат счётные палочки, как вы думаете, зачем они нам понадобились, что мы с ними будем делать?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Играть, считать.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Правильно, мы будем их не только считать, но и выкладывать из них рисунки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А какой, но для начало отгадайте загадки.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8830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8ebc1859019b07afa6d90fd187104b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2135290"/>
            <a:ext cx="5169024" cy="382507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15616" y="748935"/>
            <a:ext cx="59766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что за богатырь </a:t>
            </a:r>
            <a:endParaRPr lang="ru-RU" sz="24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Вдоль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дороги поднял пыль? </a:t>
            </a:r>
            <a:endParaRPr lang="ru-RU" sz="24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асфальту напрямик </a:t>
            </a:r>
            <a:endParaRPr lang="ru-RU" sz="24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Едет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грузом...</a:t>
            </a:r>
          </a:p>
        </p:txBody>
      </p:sp>
    </p:spTree>
    <p:extLst>
      <p:ext uri="{BB962C8B-B14F-4D97-AF65-F5344CB8AC3E}">
        <p14:creationId xmlns:p14="http://schemas.microsoft.com/office/powerpoint/2010/main" xmlns="" val="719288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Хыйса\Desktop\Новая папка (2)\648b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071546"/>
            <a:ext cx="8143932" cy="3857652"/>
          </a:xfrm>
          <a:prstGeom prst="rect">
            <a:avLst/>
          </a:prstGeom>
          <a:noFill/>
        </p:spPr>
      </p:pic>
      <p:pic>
        <p:nvPicPr>
          <p:cNvPr id="5" name="Рисунок 4" descr="98ebc1859019b07afa6d90fd187104b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991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558206"/>
            <a:ext cx="5940152" cy="2298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рабочая машина</a:t>
            </a:r>
          </a:p>
          <a:p>
            <a:pPr algn="ctr"/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мой кузов и кабина</a:t>
            </a:r>
          </a:p>
          <a:p>
            <a:pPr algn="ctr"/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тяжелый, я большой</a:t>
            </a:r>
          </a:p>
          <a:p>
            <a:pPr algn="ctr"/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Знаешь мощный я какой</a:t>
            </a:r>
          </a:p>
          <a:p>
            <a:pPr algn="ctr"/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Грузы я возить привык</a:t>
            </a:r>
          </a:p>
          <a:p>
            <a:pPr algn="ctr"/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Кто, скажи я? ГРУЗОВИК!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71800" y="2815237"/>
            <a:ext cx="5291552" cy="35294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8ebc1859019b07afa6d90fd187104b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098" name="Picture 2" descr="C:\Users\Хыйса\Desktop\Новая папка (2)\img10.jpg"/>
          <p:cNvPicPr>
            <a:picLocks noChangeAspect="1" noChangeArrowheads="1"/>
          </p:cNvPicPr>
          <p:nvPr/>
        </p:nvPicPr>
        <p:blipFill rotWithShape="1">
          <a:blip r:embed="rId3" cstate="print"/>
          <a:srcRect l="43497" t="6544" r="6646" b="8786"/>
          <a:stretch/>
        </p:blipFill>
        <p:spPr bwMode="auto">
          <a:xfrm>
            <a:off x="4463480" y="1844824"/>
            <a:ext cx="3312368" cy="453650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99592" y="692696"/>
            <a:ext cx="4320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Нет, напрасно мы решили</a:t>
            </a:r>
          </a:p>
          <a:p>
            <a:pPr algn="ctr"/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Прокатить кота в машине:</a:t>
            </a:r>
          </a:p>
          <a:p>
            <a:pPr algn="ctr"/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 кататься не привык —</a:t>
            </a:r>
          </a:p>
          <a:p>
            <a:pPr algn="ctr"/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Опрокинул грузовик.</a:t>
            </a:r>
          </a:p>
        </p:txBody>
      </p:sp>
    </p:spTree>
    <p:extLst>
      <p:ext uri="{BB962C8B-B14F-4D97-AF65-F5344CB8AC3E}">
        <p14:creationId xmlns:p14="http://schemas.microsoft.com/office/powerpoint/2010/main" xmlns="" val="719288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8ebc1859019b07afa6d90fd187104b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1840" y="2734123"/>
            <a:ext cx="4786239" cy="319481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99592" y="699739"/>
            <a:ext cx="701848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собери грузовик со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счётными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палочками по образцу. Проведение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игры.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меня картинка, скажите, что на ней изображено.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называют картинку.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Выложите рисунок из счётных палочек, правильно подбирая по цвету, брать палочки надо по одной из коробочки.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выполняют задание. Дети палочки накладывают прямо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8ebc1859019b07afa6d90fd187104b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15616" y="1052736"/>
            <a:ext cx="69127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 игры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собирали? А из чего мы сегодня собирали грузовик? Какие у вас  всех получились разноцветные грузовики.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Вам понравилась играть со счетными палочками.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Счетные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палочки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не просто цветные палочки. Еще это отличная развивающая игрушка.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них можно выложить вместе с ребенком разные композиции.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281507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312</TotalTime>
  <Words>137</Words>
  <Application>Microsoft Office PowerPoint</Application>
  <PresentationFormat>Экран (4:3)</PresentationFormat>
  <Paragraphs>27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Клуб по интересам. «Азбука безопасности (ОБЖ)» тему: «Грузовик»  Дидактическая игра со счётными палочками  первая младшая группа</vt:lpstr>
      <vt:lpstr>Задачи: Образовательные: -создать игровую обстановку, закрепить знания цветов, счёт. Развивающие: - развивать сенсорные способности; - развивать конструктивные навыки, координацию движений; - развивать творческое воображение, фантазию. Воспитательные: -формировать навыки сотрудничества, взаимопомощи, доброжелательности; -воспитывать усидчивость, самостоятельность в работе, умение называть то, что нарисовано на картинке. Материал: счётные палочки разного цвета, образец «Грузовик» на каждого ребёнка, волшебная шкатулка.</vt:lpstr>
      <vt:lpstr>Ход игры: I. Интрига. Воспитатель: Что у меня в руках? Дети: Шкатулочка. Воспитатель: Как вы думаете. Что в ней лежит? Дети: Бусы, колечки, нитки, пуговицы. Воспитатель: А вот и не угадали, в шкатулке лежат предметы, они тонкие, разноцветные, длинные, твёрдые, их можно считать, теперь догадались, что там? Дети: Карандаши, веточки, счётные палочки. Воспитатель: Да, в шкатулке лежат счётные палочки, как вы думаете, зачем они нам понадобились, что мы с ними будем делать? Дети: Играть, считать. Воспитатель: Правильно, мы будем их не только считать, но и выкладывать из них рисунки. А какой, но для начало отгадайте загадки. </vt:lpstr>
      <vt:lpstr>Слайд 4</vt:lpstr>
      <vt:lpstr>Слайд 5</vt:lpstr>
      <vt:lpstr>Слайд 6</vt:lpstr>
      <vt:lpstr>Слайд 7</vt:lpstr>
      <vt:lpstr>Слайд 8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ИГРУШКИ 2 младшая группа</dc:title>
  <dc:creator>user</dc:creator>
  <cp:lastModifiedBy>Буева</cp:lastModifiedBy>
  <cp:revision>33</cp:revision>
  <dcterms:created xsi:type="dcterms:W3CDTF">2006-01-01T00:25:47Z</dcterms:created>
  <dcterms:modified xsi:type="dcterms:W3CDTF">2020-05-21T12:45:13Z</dcterms:modified>
</cp:coreProperties>
</file>