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68" r:id="rId3"/>
    <p:sldId id="269" r:id="rId4"/>
    <p:sldId id="270" r:id="rId5"/>
    <p:sldId id="272" r:id="rId6"/>
    <p:sldId id="271" r:id="rId7"/>
    <p:sldId id="273" r:id="rId8"/>
    <p:sldId id="275" r:id="rId9"/>
    <p:sldId id="274" r:id="rId10"/>
    <p:sldId id="276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58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20.05.2020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20.05.2020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20.05.2020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20.05.2020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20.05.2020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20.05.2020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20.05.2020</a:t>
            </a:fld>
            <a:endParaRPr lang="ru-RU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20.05.2020</a:t>
            </a:fld>
            <a:endParaRPr lang="ru-R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20.05.2020</a:t>
            </a:fld>
            <a:endParaRPr lang="ru-RU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20.05.2020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dirty="0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20.05.2020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20.05.2020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512" y="2978954"/>
            <a:ext cx="2949787" cy="3707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23528" y="116632"/>
            <a:ext cx="8208912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казённое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дошкольное образовательное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учреждение</a:t>
            </a:r>
          </a:p>
          <a:p>
            <a:pPr algn="ctr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«Детский сад №3 п. Теплое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  <a:p>
            <a:pPr algn="ctr"/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0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Речевое развитие. Коммуникация. Что делает повар?</a:t>
            </a:r>
          </a:p>
          <a:p>
            <a:pPr algn="ctr"/>
            <a:r>
              <a:rPr lang="ru-RU" sz="20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Игра «Найди предметы для повара».</a:t>
            </a:r>
          </a:p>
          <a:p>
            <a:pPr algn="ctr"/>
            <a:r>
              <a:rPr lang="ru-RU" sz="20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Первая младшая группа.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4143372" y="5187098"/>
            <a:ext cx="4533084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r"/>
            <a:r>
              <a:rPr lang="ru-RU" sz="2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Подготовил воспитатель</a:t>
            </a:r>
          </a:p>
          <a:p>
            <a:pPr lvl="0" algn="r"/>
            <a:r>
              <a:rPr lang="ru-RU" sz="2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sz="2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ервой младшей группы</a:t>
            </a:r>
            <a:endParaRPr lang="ru-RU" sz="20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r"/>
            <a:r>
              <a:rPr lang="ru-RU" sz="20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Лесникова</a:t>
            </a:r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С.В.</a:t>
            </a:r>
          </a:p>
        </p:txBody>
      </p:sp>
    </p:spTree>
    <p:extLst>
      <p:ext uri="{BB962C8B-B14F-4D97-AF65-F5344CB8AC3E}">
        <p14:creationId xmlns:p14="http://schemas.microsoft.com/office/powerpoint/2010/main" xmlns="" val="21968176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5940152" y="5229200"/>
            <a:ext cx="266429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0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79512" y="404664"/>
            <a:ext cx="8784976" cy="39792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endParaRPr lang="ru-RU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ru-RU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ru-RU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ru-RU" u="sng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ru-RU" u="sng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ru-RU" u="sng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ru-RU" u="sng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ru-RU" u="sng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ru-RU" u="sng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ru-RU" u="sng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79512" y="188641"/>
            <a:ext cx="8784976" cy="6199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Воспитатель. 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Ребята, давайте вспомним, как называются эти овощи и фрукты. Что это? А это что </a:t>
            </a:r>
            <a:r>
              <a:rPr lang="ru-RU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(Показывает яблоко, дети называют.) 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 его мы куда положим </a:t>
            </a:r>
            <a:r>
              <a:rPr lang="ru-RU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(В компот) 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Поможем повару варить обед? В большой кастрюле будем варить щи, а в маленькой кастрюле сварим компот. Для щей мы возьмем овощи, а для компота – фрукты. Начнем варить щи. Помогите мне взять овощи для щей. </a:t>
            </a:r>
            <a:r>
              <a:rPr lang="ru-RU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(Помогает детям выбирать картинки с нарисованными овощами и помещать в соответствующую кастрюлю.) 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 теперь сварим компот. </a:t>
            </a:r>
            <a:r>
              <a:rPr lang="ru-RU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(Дети отбирают фрукты</a:t>
            </a:r>
            <a:r>
              <a:rPr lang="ru-RU" b="1" i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.)</a:t>
            </a:r>
          </a:p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Воспитатель.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Пока варится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обед,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Предлагаю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вам секрет,</a:t>
            </a:r>
          </a:p>
          <a:p>
            <a:endParaRPr lang="ru-RU" b="1" u="sng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Угадайте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поскорей: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Что в тарелочке вкусней?</a:t>
            </a:r>
          </a:p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Поиграем в игру 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«Узнай на вкус»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 дам попробовать овощ или фрукт, а вы скажете, какой он – сладкий, кислый, горьки 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(На тарелке- нарезанные овощи и фрукты, дети пробуют их и называют вкус.)</a:t>
            </a:r>
          </a:p>
          <a:p>
            <a:r>
              <a:rPr lang="ru-RU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4. </a:t>
            </a:r>
            <a:r>
              <a:rPr lang="ru-RU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Итог занятия.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Дети могут поиграть в игру 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«Хозяюшки»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игровом поле раскладывают карточки с изображениями овощей и фруктов. Дети берут кастрюли и договариваются, кто что варит. Выбирают соответствующие карточки. Воспитатель помогает, если кто - то из детей ошибся.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ru-RU" sz="20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30995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23528" y="116632"/>
            <a:ext cx="8208912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Программное содержание.</a:t>
            </a: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1.Првовести с детьми воображаемую экскурсию на кухню. Рассказать о профессии повара.</a:t>
            </a: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2.Учить детей внимательно слушать и наблюдать, понимать сюжет рассказа, добавлять слова, заканчивать предложение, отвечать на вопросы словом и короткими предложениями.</a:t>
            </a: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 Закреплять с детьми название посуды, фруктов, овощей.</a:t>
            </a: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4. Формировать способность к диалогической речи.</a:t>
            </a: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5. Развивать внимание, память, речь, общую моторику, тактильные ощущения.</a:t>
            </a: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6. Воспитывать уважительное отношение к труду повара.</a:t>
            </a:r>
          </a:p>
          <a:p>
            <a:r>
              <a:rPr lang="ru-RU" sz="20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Словарная работа.</a:t>
            </a:r>
          </a:p>
          <a:p>
            <a:r>
              <a:rPr lang="ru-RU" sz="20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Обогащение: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повар.</a:t>
            </a:r>
          </a:p>
          <a:p>
            <a:r>
              <a:rPr lang="ru-RU" sz="20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Активизация: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названия посуды, фруктов, овощей.</a:t>
            </a:r>
          </a:p>
          <a:p>
            <a:r>
              <a:rPr lang="ru-RU" sz="20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Материал: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кухонная посуда, овощи, фрукты.</a:t>
            </a:r>
          </a:p>
          <a:p>
            <a:pPr algn="ctr"/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012160" y="5187098"/>
            <a:ext cx="266429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0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940152" y="3600645"/>
            <a:ext cx="2996952" cy="2996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5564402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23528" y="116632"/>
            <a:ext cx="8208912" cy="30777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Ход занятия</a:t>
            </a:r>
          </a:p>
          <a:p>
            <a:r>
              <a:rPr lang="ru-RU" sz="2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Организационный момент.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Воспитатель. Ребята, вы хотите узнать где и как вам готовят вкусные блюда </a:t>
            </a: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(Дети отвечают</a:t>
            </a:r>
            <a:r>
              <a:rPr lang="ru-RU" sz="2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r>
              <a:rPr lang="ru-RU" sz="20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2.Основная </a:t>
            </a:r>
            <a:r>
              <a:rPr lang="ru-RU" sz="2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часть </a:t>
            </a:r>
            <a:r>
              <a:rPr lang="ru-RU" sz="2000" b="1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(воображаемая экскурсия)</a:t>
            </a:r>
            <a:r>
              <a:rPr lang="ru-RU" sz="2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Воспитатель. Это кухня. Тетя Валя – 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повар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она готовит для нас вкусные блюда, печет булочки. Что вы ели сегодня на завтрак?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(Кашу, чай.) 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кухне много посуды. 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012160" y="5187098"/>
            <a:ext cx="266429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0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475656" y="2492896"/>
            <a:ext cx="6192688" cy="41193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9318354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23528" y="116632"/>
            <a:ext cx="8208912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Кашу варят в кастрюле </a:t>
            </a: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(показ). </a:t>
            </a:r>
            <a:r>
              <a:rPr lang="ru-RU" sz="2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</a:t>
            </a:r>
            <a:r>
              <a:rPr lang="ru-RU" sz="2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Чай </a:t>
            </a:r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заваривают в чайнике. </a:t>
            </a:r>
            <a:r>
              <a:rPr lang="ru-RU" b="1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(Показ.)</a:t>
            </a:r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 lvl="0"/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Что заваривают в чайнике </a:t>
            </a:r>
            <a:r>
              <a:rPr lang="ru-RU" sz="2000" b="1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(Чай.) </a:t>
            </a:r>
            <a:r>
              <a:rPr lang="ru-RU" sz="2000" i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Что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варят в кастрюле? </a:t>
            </a: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(Кашу). </a:t>
            </a:r>
            <a:endParaRPr lang="ru-RU" sz="2000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012160" y="5187098"/>
            <a:ext cx="266429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0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788024" y="1468959"/>
            <a:ext cx="4032448" cy="403244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48064" y="1468959"/>
            <a:ext cx="4151928" cy="4032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6288318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23528" y="116632"/>
            <a:ext cx="8208912" cy="80945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Щи и суп варят в кастрюле </a:t>
            </a: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(показ</a:t>
            </a:r>
            <a:r>
              <a:rPr lang="ru-RU" sz="2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  <a:endParaRPr lang="ru-RU" sz="20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чем варят щи и суп </a:t>
            </a:r>
            <a:r>
              <a:rPr lang="ru-RU" sz="2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(в </a:t>
            </a: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кастрюле</a:t>
            </a:r>
            <a:r>
              <a:rPr lang="ru-RU" sz="2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.) </a:t>
            </a:r>
          </a:p>
          <a:p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Половником наливают суп в тарелки </a:t>
            </a:r>
            <a:r>
              <a:rPr lang="ru-RU" sz="2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(показ).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Покажите половник. </a:t>
            </a:r>
            <a:r>
              <a:rPr lang="ru-RU" sz="2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(Дети показывают.)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Покажите тарелки Что наливают половником </a:t>
            </a:r>
            <a:r>
              <a:rPr lang="ru-RU" sz="2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(Суп и щи).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 что наливают суп и щи </a:t>
            </a:r>
            <a:r>
              <a:rPr lang="ru-RU" sz="2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(в тарелки.)</a:t>
            </a: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Это сковорода. На ней жарят котлеты. На кухне много посуды. В ней готовят вкусные блюда. Покажите, в чем варят суп и щи. </a:t>
            </a: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(Дети оказывают, воспитатель помогает называть, если дети затрудняются.)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В чем варят кашу </a:t>
            </a: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(Дети показывают и называют.) 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Что наливают половником </a:t>
            </a: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(Суп ищи.)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Во что наливают суп и щи </a:t>
            </a: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(В тарелки.)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Покажите, в чем готовят чай </a:t>
            </a: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(Дети показывают, воспитатель помогает назвать, если они затрудняются.) 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Покажите на чем жарят котлеты</a:t>
            </a: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(Дети показывают, воспитатель помогает назвать.)</a:t>
            </a:r>
          </a:p>
          <a:p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012160" y="5187098"/>
            <a:ext cx="266429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0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400510" y="0"/>
            <a:ext cx="3203938" cy="256315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flipH="1">
            <a:off x="4427984" y="5407552"/>
            <a:ext cx="2651786" cy="14916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0084630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5940152" y="5229200"/>
            <a:ext cx="266429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0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79512" y="404664"/>
            <a:ext cx="8784976" cy="54650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 столе лежат лук, морковь, картофель, капуста, помидор</a:t>
            </a: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endParaRPr lang="ru-RU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ru-RU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ru-RU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ru-RU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ru-RU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ru-RU" sz="2000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Воспитатель 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показывает каждый овощ, называет его, дети повторяют. Воспитатель обращает внимание детей на </a:t>
            </a:r>
            <a:r>
              <a:rPr lang="ru-RU" sz="2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повара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который моет и режет овощи</a:t>
            </a:r>
            <a:r>
              <a:rPr lang="ru-RU" sz="2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000" u="sng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 </a:t>
            </a:r>
            <a:r>
              <a:rPr lang="ru-RU" sz="2000" u="sng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говорит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«</a:t>
            </a:r>
            <a:r>
              <a:rPr lang="ru-RU" sz="2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Повар моет овощи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режет их ножом. Будет варить щи. Что </a:t>
            </a:r>
            <a:r>
              <a:rPr lang="ru-RU" sz="2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делает повар </a:t>
            </a:r>
            <a:r>
              <a:rPr lang="ru-RU" sz="20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(Дети отвечают.)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что будет </a:t>
            </a:r>
            <a:r>
              <a:rPr lang="ru-RU" sz="2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делать повар </a:t>
            </a:r>
            <a:r>
              <a:rPr lang="ru-RU" sz="20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(Варит щи.)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ru-RU" sz="2000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ru-RU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ru-RU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ru-RU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ru-RU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664556" y="692696"/>
            <a:ext cx="3336962" cy="222464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918179" y="3969896"/>
            <a:ext cx="3168352" cy="316835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5418506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5940152" y="5229200"/>
            <a:ext cx="266429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0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79512" y="404664"/>
            <a:ext cx="8784976" cy="716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0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 </a:t>
            </a:r>
            <a:r>
              <a:rPr lang="ru-RU" sz="2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столе лежит тесто. 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Внимание детей обращается на него. Это тесто, - говорит воспитатель, - из него пекут булочки. </a:t>
            </a:r>
            <a:r>
              <a:rPr lang="ru-RU" sz="2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Что это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r>
              <a:rPr lang="ru-RU" sz="20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(Тесто.)</a:t>
            </a: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ru-RU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ru-RU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ru-RU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ru-RU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ru-RU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ru-RU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ru-RU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ru-RU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ru-RU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0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Что </a:t>
            </a:r>
            <a:r>
              <a:rPr lang="ru-RU" sz="2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из теста пекут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r>
              <a:rPr lang="ru-RU" sz="20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(Булочки.)</a:t>
            </a: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ru-RU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ru-RU" u="sng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ru-RU" u="sng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ru-RU" u="sng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ru-RU" u="sng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ru-RU" u="sng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ru-RU" u="sng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ru-RU" u="sng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676985" y="908720"/>
            <a:ext cx="3467015" cy="260026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491880" y="3284984"/>
            <a:ext cx="5335896" cy="333232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1756616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5940152" y="5229200"/>
            <a:ext cx="266429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0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79512" y="404664"/>
            <a:ext cx="8784976" cy="43048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0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Воспитатель </a:t>
            </a:r>
            <a:r>
              <a:rPr lang="ru-RU" sz="2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показывает фрукты. </a:t>
            </a:r>
            <a:endParaRPr lang="ru-RU" sz="2000" b="1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Это 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груши, яблоки. Из них варят компот. Что это</a:t>
            </a:r>
            <a:r>
              <a:rPr lang="ru-RU" sz="2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r>
              <a:rPr lang="ru-RU" sz="20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(Показывает грушу.)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r>
              <a:rPr lang="ru-RU" sz="20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(Это груша.)</a:t>
            </a:r>
            <a:r>
              <a:rPr lang="ru-RU" sz="2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Что это </a:t>
            </a:r>
            <a:r>
              <a:rPr lang="ru-RU" sz="20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(Показывает яблоко, дети называют фрукт)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Что варят из груш и яблок </a:t>
            </a:r>
            <a:r>
              <a:rPr lang="ru-RU" sz="20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(Компот.)</a:t>
            </a:r>
            <a:endParaRPr lang="ru-RU" sz="20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ru-RU" u="sng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ru-RU" u="sng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ru-RU" u="sng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ru-RU" u="sng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ru-RU" u="sng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ru-RU" u="sng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ru-RU" u="sng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55576" y="1728264"/>
            <a:ext cx="2304256" cy="322837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228305" y="1700808"/>
            <a:ext cx="3007991" cy="300799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Прямоугольник 2"/>
          <p:cNvSpPr/>
          <p:nvPr/>
        </p:nvSpPr>
        <p:spPr>
          <a:xfrm>
            <a:off x="179512" y="4797151"/>
            <a:ext cx="8712968" cy="17389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07000"/>
              </a:lnSpc>
              <a:spcAft>
                <a:spcPts val="800"/>
              </a:spcAft>
            </a:pPr>
            <a:r>
              <a:rPr lang="ru-RU" sz="2000" b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Дети слушают рассказ воспитателя: </a:t>
            </a:r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«Это кухня. Здесь работает повар. Повар моет овощи. Режет овощи. Он из овощей варит щи. Щи варит в кастрюле. На сковороде повар жарит котлеты. На столе лежат фрукты. Из фруктов повар варит компот. Булочки повар печет из теста. Вкусный получится обед! Дети будут рады!»</a:t>
            </a:r>
          </a:p>
        </p:txBody>
      </p:sp>
    </p:spTree>
    <p:extLst>
      <p:ext uri="{BB962C8B-B14F-4D97-AF65-F5344CB8AC3E}">
        <p14:creationId xmlns:p14="http://schemas.microsoft.com/office/powerpoint/2010/main" xmlns="" val="2471352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5940152" y="5229200"/>
            <a:ext cx="266429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0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79512" y="404664"/>
            <a:ext cx="8784976" cy="39792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endParaRPr lang="ru-RU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ru-RU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ru-RU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ru-RU" u="sng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ru-RU" u="sng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ru-RU" u="sng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ru-RU" u="sng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ru-RU" u="sng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ru-RU" u="sng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ru-RU" u="sng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79512" y="188641"/>
            <a:ext cx="8784976" cy="69987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b="1" u="sng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Физкультминутка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 ровненькой дорожке, по ровненькой дорожке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Шагали наши ножки, топ – топ – топ!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Шагали наши ножки, устали наши ножки,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Устали отдыхают, стоп</a:t>
            </a: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! </a:t>
            </a:r>
            <a:r>
              <a:rPr lang="ru-RU" b="1" i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</a:t>
            </a:r>
            <a:r>
              <a:rPr lang="ru-RU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Дети останавливаются, хлопают в ладоши и приседают</a:t>
            </a:r>
            <a:r>
              <a:rPr lang="ru-RU" b="1" i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.)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b="1" u="sng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3. Игра «Найди предметы для повара».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Цели: 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учить различать значения слов «большой», «маленький», закреплять понятия «</a:t>
            </a: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один», «много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»; учить определять вкус; воспитывать внимание, доброту.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Воспитатель выставляет на 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фланелеграфе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фигурку повара, на рисунках изображения овощей и фруктов. Можно использовать настольную игру «Хозяюшки».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Вопросы детям: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-Сколько здесь поваров </a:t>
            </a:r>
            <a:r>
              <a:rPr lang="ru-RU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(один)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-А сколько овощей и фруктов </a:t>
            </a:r>
            <a:r>
              <a:rPr lang="ru-RU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(много)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Здесь и овощи, и фрукты.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Как же нам их разложить?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Назовите нам продукты,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Чтоб компот и щи сварить.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ru-RU" sz="20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808016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358</TotalTime>
  <Words>545</Words>
  <Application>Microsoft Office PowerPoint</Application>
  <PresentationFormat>Экран (4:3)</PresentationFormat>
  <Paragraphs>136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Воздушный поток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Шамиль</dc:creator>
  <cp:lastModifiedBy>Буева</cp:lastModifiedBy>
  <cp:revision>45</cp:revision>
  <dcterms:created xsi:type="dcterms:W3CDTF">2017-11-02T10:13:33Z</dcterms:created>
  <dcterms:modified xsi:type="dcterms:W3CDTF">2020-05-20T07:36:06Z</dcterms:modified>
</cp:coreProperties>
</file>