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B980-C2F3-4AB2-834C-831A7A185C98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C9E7-4B0D-4755-BC30-043CC8DC16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B980-C2F3-4AB2-834C-831A7A185C98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C9E7-4B0D-4755-BC30-043CC8DC16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B980-C2F3-4AB2-834C-831A7A185C98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C9E7-4B0D-4755-BC30-043CC8DC16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B980-C2F3-4AB2-834C-831A7A185C98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C9E7-4B0D-4755-BC30-043CC8DC16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B980-C2F3-4AB2-834C-831A7A185C98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C9E7-4B0D-4755-BC30-043CC8DC16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B980-C2F3-4AB2-834C-831A7A185C98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C9E7-4B0D-4755-BC30-043CC8DC16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B980-C2F3-4AB2-834C-831A7A185C98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C9E7-4B0D-4755-BC30-043CC8DC16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B980-C2F3-4AB2-834C-831A7A185C98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C9E7-4B0D-4755-BC30-043CC8DC16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B980-C2F3-4AB2-834C-831A7A185C98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C9E7-4B0D-4755-BC30-043CC8DC16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B980-C2F3-4AB2-834C-831A7A185C98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C9E7-4B0D-4755-BC30-043CC8DC16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B980-C2F3-4AB2-834C-831A7A185C98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C9E7-4B0D-4755-BC30-043CC8DC16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0B980-C2F3-4AB2-834C-831A7A185C98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5C9E7-4B0D-4755-BC30-043CC8DC16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дс 3-1\Desktop\По дороге в сказку\Курочка Ряба\21966w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21285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3314722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2"/>
                </a:solidFill>
                <a:latin typeface="Impact" pitchFamily="34" charset="0"/>
              </a:rPr>
              <a:t>Муниципальное Казенное Образовательное Учреждение</a:t>
            </a:r>
            <a:br>
              <a:rPr lang="ru-RU" sz="1800" dirty="0" smtClean="0">
                <a:solidFill>
                  <a:schemeClr val="tx2"/>
                </a:solidFill>
                <a:latin typeface="Impact" pitchFamily="34" charset="0"/>
              </a:rPr>
            </a:br>
            <a:r>
              <a:rPr lang="ru-RU" sz="1800" dirty="0" smtClean="0">
                <a:solidFill>
                  <a:schemeClr val="tx2"/>
                </a:solidFill>
                <a:latin typeface="Impact" pitchFamily="34" charset="0"/>
              </a:rPr>
              <a:t>«Детский сад №3 п. Теплое»</a:t>
            </a:r>
            <a:br>
              <a:rPr lang="ru-RU" sz="1800" dirty="0" smtClean="0">
                <a:solidFill>
                  <a:schemeClr val="tx2"/>
                </a:solidFill>
                <a:latin typeface="Impact" pitchFamily="34" charset="0"/>
              </a:rPr>
            </a:br>
            <a:r>
              <a:rPr lang="ru-RU" sz="1800" dirty="0">
                <a:solidFill>
                  <a:schemeClr val="tx2"/>
                </a:solidFill>
                <a:latin typeface="Impact" pitchFamily="34" charset="0"/>
              </a:rPr>
              <a:t/>
            </a:r>
            <a:br>
              <a:rPr lang="ru-RU" sz="1800" dirty="0">
                <a:solidFill>
                  <a:schemeClr val="tx2"/>
                </a:solidFill>
                <a:latin typeface="Impact" pitchFamily="34" charset="0"/>
              </a:rPr>
            </a:br>
            <a:r>
              <a:rPr lang="ru-RU" sz="1800" dirty="0" smtClean="0">
                <a:solidFill>
                  <a:schemeClr val="tx2"/>
                </a:solidFill>
                <a:latin typeface="Impact" pitchFamily="34" charset="0"/>
              </a:rPr>
              <a:t/>
            </a:r>
            <a:br>
              <a:rPr lang="ru-RU" sz="1800" dirty="0" smtClean="0">
                <a:solidFill>
                  <a:schemeClr val="tx2"/>
                </a:solidFill>
                <a:latin typeface="Impact" pitchFamily="34" charset="0"/>
              </a:rPr>
            </a:br>
            <a:r>
              <a:rPr lang="ru-RU" sz="1800" dirty="0">
                <a:solidFill>
                  <a:schemeClr val="tx2"/>
                </a:solidFill>
                <a:latin typeface="Impact" pitchFamily="34" charset="0"/>
              </a:rPr>
              <a:t/>
            </a:r>
            <a:br>
              <a:rPr lang="ru-RU" sz="1800" dirty="0">
                <a:solidFill>
                  <a:schemeClr val="tx2"/>
                </a:solidFill>
                <a:latin typeface="Impact" pitchFamily="34" charset="0"/>
              </a:rPr>
            </a:br>
            <a:r>
              <a:rPr lang="ru-RU" dirty="0" smtClean="0">
                <a:solidFill>
                  <a:schemeClr val="tx2"/>
                </a:solidFill>
                <a:latin typeface="Impact" pitchFamily="34" charset="0"/>
              </a:rPr>
              <a:t>Развитие ловкости у детей дошкольного возраста</a:t>
            </a:r>
            <a:endParaRPr lang="ru-RU" sz="1800" dirty="0">
              <a:solidFill>
                <a:schemeClr val="tx2"/>
              </a:solidFill>
              <a:latin typeface="Impac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chemeClr val="tx2"/>
                </a:solidFill>
              </a:rPr>
              <a:t>Подготовил:</a:t>
            </a:r>
          </a:p>
          <a:p>
            <a:pPr algn="r"/>
            <a:r>
              <a:rPr lang="ru-RU" sz="2800" dirty="0">
                <a:solidFill>
                  <a:schemeClr val="tx2"/>
                </a:solidFill>
              </a:rPr>
              <a:t>и</a:t>
            </a:r>
            <a:r>
              <a:rPr lang="ru-RU" sz="2800" dirty="0" smtClean="0">
                <a:solidFill>
                  <a:schemeClr val="tx2"/>
                </a:solidFill>
              </a:rPr>
              <a:t>нструктор по ФК</a:t>
            </a:r>
          </a:p>
          <a:p>
            <a:pPr algn="r"/>
            <a:r>
              <a:rPr lang="ru-RU" sz="2800" dirty="0" smtClean="0">
                <a:solidFill>
                  <a:schemeClr val="tx2"/>
                </a:solidFill>
              </a:rPr>
              <a:t>Евстратова О. С.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дс 3-1\Desktop\По дороге в сказку\Курочка Ряба\21966w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21285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422593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      Современная жизнь очень динамична и требует от современных  детей быстрого реагирования на изменяющиеся условия, быстрого включения в жизненные ситуации. В быту, в играх, в спортивных упражнениях, когда внезапно складывается непривычное сочетание разных движений, от ребенка требуется проявление ловкости. 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Что такое ловкость? Как можно развивать ловкость у ребенка дошкольного возраста? 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 На эти вопросы есть ответы!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дс 3-1\Desktop\По дороге в сказку\Курочка Ряба\21966w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21285" cy="6858001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      Ловкость </a:t>
            </a:r>
            <a:r>
              <a:rPr lang="ru-RU" sz="2400" dirty="0" smtClean="0"/>
              <a:t>– это физическое качество человека, заключающееся в способности быстро осваивать новые движения и их сочетания, а также умение действовать в изменяющихся условиях правильно, быстро и находчиво.</a:t>
            </a:r>
            <a:endParaRPr lang="ru-RU" sz="24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Ловким можно назвать ребенка, затратившего на правильное выполнение задания минимальное количество времени.</a:t>
            </a:r>
          </a:p>
          <a:p>
            <a:r>
              <a:rPr lang="ru-RU" sz="1800" dirty="0" smtClean="0"/>
              <a:t>В ловкости проявляется способность ребенка точно оценить  и выполнить движение с учетом их пространственных, временных и силовых характеристик.</a:t>
            </a:r>
          </a:p>
          <a:p>
            <a:r>
              <a:rPr lang="ru-RU" sz="1800" dirty="0" smtClean="0"/>
              <a:t>Ловкость необходима при выполнении всех основных движений, в подвижных играх, спортивных упражнениях. Она соединяет в себе многие двигательные качества.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дс 3-1\Desktop\По дороге в сказку\Курочка Ряба\21966w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21285" cy="6858001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Упражнения, для развития ловкости детей: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i="1" dirty="0" smtClean="0"/>
              <a:t>Зеркальное выполнение упражнений: </a:t>
            </a:r>
          </a:p>
          <a:p>
            <a:pPr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</a:t>
            </a:r>
            <a:r>
              <a:rPr lang="ru-RU" sz="2000" dirty="0" smtClean="0"/>
              <a:t>- стоя лицом к ребенку, выполняйте движения руками и ногами, туловищем. Дети копируют движения, как в зеркале.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- метание скомканную бумагу не только правой, но и левой рукой.</a:t>
            </a:r>
          </a:p>
          <a:p>
            <a:r>
              <a:rPr lang="ru-RU" sz="2000" i="1" dirty="0" smtClean="0"/>
              <a:t>«Будь ловким»:</a:t>
            </a:r>
          </a:p>
          <a:p>
            <a:pPr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- </a:t>
            </a:r>
            <a:r>
              <a:rPr lang="ru-RU" sz="2000" dirty="0" smtClean="0"/>
              <a:t>на расстоянии 40-50 см расставлены кегли. Прокатить мяч между кеглями, не задевая их.</a:t>
            </a:r>
          </a:p>
          <a:p>
            <a:r>
              <a:rPr lang="ru-RU" sz="2000" i="1" dirty="0" smtClean="0"/>
              <a:t>Бег:</a:t>
            </a:r>
          </a:p>
          <a:p>
            <a:pPr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- </a:t>
            </a:r>
            <a:r>
              <a:rPr lang="ru-RU" sz="2000" dirty="0" smtClean="0"/>
              <a:t>бег с изменением направления движения (для начала пусть ребенок вас преследует): поворот кругом во время бега, бег «змейкой», бег по диагонали.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дс 3-1\Desktop\По дороге в сказку\Курочка Ряба\21966w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21285" cy="6858001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Упражнения, для развития ловкости у детей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/>
          </a:bodyPr>
          <a:lstStyle/>
          <a:p>
            <a:r>
              <a:rPr lang="ru-RU" sz="2000" i="1" dirty="0" smtClean="0"/>
              <a:t>Изменение скорости и темпа движений:</a:t>
            </a:r>
          </a:p>
          <a:p>
            <a:pPr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</a:t>
            </a:r>
            <a:r>
              <a:rPr lang="ru-RU" sz="2000" dirty="0" smtClean="0"/>
              <a:t>  - выполнение упражнений вначале в медленном, а затем в быстром темпе.</a:t>
            </a:r>
          </a:p>
          <a:p>
            <a:pPr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- </a:t>
            </a:r>
            <a:r>
              <a:rPr lang="ru-RU" sz="2000" dirty="0" smtClean="0"/>
              <a:t>метание малых мячей (скомканную бумагу) в цель на скорость.</a:t>
            </a:r>
          </a:p>
          <a:p>
            <a:r>
              <a:rPr lang="ru-RU" sz="2000" i="1" dirty="0" smtClean="0"/>
              <a:t>Прыжки:</a:t>
            </a:r>
          </a:p>
          <a:p>
            <a:pPr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-</a:t>
            </a:r>
            <a:r>
              <a:rPr lang="ru-RU" sz="2000" dirty="0" smtClean="0"/>
              <a:t> на двух ногах, на одной ноге через предметы, уложенные на одной линии.</a:t>
            </a:r>
          </a:p>
          <a:p>
            <a:r>
              <a:rPr lang="ru-RU" sz="2000" i="1" dirty="0" smtClean="0"/>
              <a:t>Ложечка</a:t>
            </a:r>
          </a:p>
          <a:p>
            <a:pPr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-</a:t>
            </a:r>
            <a:r>
              <a:rPr lang="ru-RU" sz="2000" dirty="0" smtClean="0"/>
              <a:t>набрать больше всех </a:t>
            </a:r>
            <a:r>
              <a:rPr lang="ru-RU" sz="2000" smtClean="0"/>
              <a:t>воды ложкой.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дс 3-1\Desktop\По дороге в сказку\Курочка Ряба\21966w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21285" cy="6858001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Игры, развивающие ловкость ребенка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i="1" dirty="0" smtClean="0"/>
              <a:t>Болотце</a:t>
            </a:r>
          </a:p>
          <a:p>
            <a:pPr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</a:t>
            </a:r>
            <a:r>
              <a:rPr lang="ru-RU" sz="2000" dirty="0" smtClean="0"/>
              <a:t>- разложить коврики по полу в линию на таком расстоянии , чтобы с одного коврика на другой можно было бы только перепрыгивать, а не перешагивать.</a:t>
            </a:r>
          </a:p>
          <a:p>
            <a:r>
              <a:rPr lang="ru-RU" sz="2000" i="1" dirty="0" smtClean="0"/>
              <a:t>Подбрось – поймай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- подбрасывать мяч вверх и ловить его ( подбросить одной – поймать двумя руками; подбросить – хлопок – поймать; подбросить двумя – поймать одной т. д.)</a:t>
            </a:r>
          </a:p>
          <a:p>
            <a:r>
              <a:rPr lang="ru-RU" sz="2000" i="1" dirty="0" smtClean="0"/>
              <a:t>Перемени предмет</a:t>
            </a:r>
          </a:p>
          <a:p>
            <a:pPr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--</a:t>
            </a:r>
            <a:r>
              <a:rPr lang="ru-RU" sz="2000" dirty="0" smtClean="0"/>
              <a:t> в руках у ребенка один предмет (игрушка</a:t>
            </a:r>
            <a:r>
              <a:rPr lang="ru-RU" sz="2000" smtClean="0"/>
              <a:t>), </a:t>
            </a:r>
            <a:r>
              <a:rPr lang="ru-RU" sz="2000" smtClean="0"/>
              <a:t>напротив </a:t>
            </a:r>
            <a:r>
              <a:rPr lang="ru-RU" sz="2000" dirty="0" smtClean="0"/>
              <a:t>на стуле лежит другой предмет. Необходимо добежать до стула, поменять предметы и вернуться обратно.</a:t>
            </a:r>
            <a:endParaRPr lang="ru-RU" sz="2000" i="1" dirty="0" smtClean="0"/>
          </a:p>
          <a:p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дс 3-1\Desktop\По дороге в сказку\Курочка Ряба\21966w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21285" cy="6858001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 </a:t>
            </a:r>
            <a:r>
              <a:rPr lang="ru-RU" dirty="0" smtClean="0"/>
              <a:t>        В современном мире будет очень трудно  без этого физического качества!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</a:t>
            </a:r>
            <a:r>
              <a:rPr lang="ru-RU" sz="2400" dirty="0" smtClean="0"/>
              <a:t>Поэтому просто необходимо обратить внимание на </a:t>
            </a:r>
            <a:r>
              <a:rPr lang="ru-RU" sz="2400" b="1" dirty="0" smtClean="0"/>
              <a:t>развитие ловкости ребенка</a:t>
            </a:r>
            <a:r>
              <a:rPr lang="ru-RU" sz="2400" dirty="0" smtClean="0"/>
              <a:t> именно в дошкольном возрасте, когда все его качества только закладываются и формируются.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455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Муниципальное Казенное Образовательное Учреждение «Детский сад №3 п. Теплое»    Развитие ловкости у детей дошкольного возраста</vt:lpstr>
      <vt:lpstr>      Современная жизнь очень динамична и требует от современных  детей быстрого реагирования на изменяющиеся условия, быстрого включения в жизненные ситуации. В быту, в играх, в спортивных упражнениях, когда внезапно складывается непривычное сочетание разных движений, от ребенка требуется проявление ловкости.        Что такое ловкость? Как можно развивать ловкость у ребенка дошкольного возраста?          На эти вопросы есть ответы!</vt:lpstr>
      <vt:lpstr>      Ловкость – это физическое качество человека, заключающееся в способности быстро осваивать новые движения и их сочетания, а также умение действовать в изменяющихся условиях правильно, быстро и находчиво.</vt:lpstr>
      <vt:lpstr>Упражнения, для развития ловкости детей:</vt:lpstr>
      <vt:lpstr>Упражнения, для развития ловкости у детей</vt:lpstr>
      <vt:lpstr>Игры, развивающие ловкость ребенка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Казенное Образовательное Учреждение «Детский сад №3 п. Теплое»    Развитие ловкости детей дошкольного возраста</dc:title>
  <dc:creator>дс 3-1</dc:creator>
  <cp:lastModifiedBy>дс 3-1</cp:lastModifiedBy>
  <cp:revision>12</cp:revision>
  <dcterms:created xsi:type="dcterms:W3CDTF">2020-05-15T16:32:45Z</dcterms:created>
  <dcterms:modified xsi:type="dcterms:W3CDTF">2020-05-15T18:24:13Z</dcterms:modified>
</cp:coreProperties>
</file>