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2" r:id="rId9"/>
    <p:sldId id="263" r:id="rId10"/>
    <p:sldId id="264" r:id="rId11"/>
    <p:sldId id="267" r:id="rId12"/>
    <p:sldId id="268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6F5FE22-7820-4E0B-A2EC-1AA971B99570}" type="datetimeFigureOut">
              <a:rPr lang="ru-RU" smtClean="0"/>
              <a:pPr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04423BC-29DB-4802-A56E-6E0237CCB85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420888"/>
            <a:ext cx="7786743" cy="3513776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ФЭМП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«Путешествие в королевство математики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(средняя группа)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 группы № 1</a:t>
            </a:r>
          </a:p>
          <a:p>
            <a:pPr algn="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581" y="332657"/>
            <a:ext cx="7175351" cy="1656184"/>
          </a:xfrm>
        </p:spPr>
        <p:txBody>
          <a:bodyPr/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578646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617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углу находится облако?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углу находится солнышко?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Физкультминутка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Вы, наверное устали?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Ну, тогда все дружно встали, 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Ножками потопали,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Ручками похлопали,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Покружились, повертелись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на стульчики уселись,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Глазки крепко закрываем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Дружно до пяти считаем!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Открываем, поморгаем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работать продолжаем.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3739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6498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  некоторое время была занята, а числа 1,2,3,4,5 решили пошалить и перепутались так, что забыли свои  порядковые места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 поможем навести порядок.</a:t>
            </a: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найти где же у нас в королевстве не правильно стоят цифры.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/>
          </a:p>
        </p:txBody>
      </p:sp>
      <p:pic>
        <p:nvPicPr>
          <p:cNvPr id="4" name="Рисунок 3" descr="C:\Users\Галина\Downloads\img4 (1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67037" y="2204864"/>
            <a:ext cx="3209925" cy="2228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1651533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4337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сделали правильно</a:t>
            </a:r>
            <a:endParaRPr lang="ru-RU" sz="2000" dirty="0"/>
          </a:p>
        </p:txBody>
      </p:sp>
      <p:pic>
        <p:nvPicPr>
          <p:cNvPr id="4" name="Рисунок 3" descr="C:\Users\Галина\Downloads\img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79785" y="1052736"/>
            <a:ext cx="3209925" cy="1971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373122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6177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«Скажи наоборот»(хлопок ладонями)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тобы вернуться домой, нужно сказать заветное слово.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Большой-маленький, длинный-короткий , высокий –низкий, широкий-узкий, толстый-тонкий.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путешествие окончено. Молодцы!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вы были?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занимались?</a:t>
            </a:r>
          </a:p>
        </p:txBody>
      </p:sp>
    </p:spTree>
    <p:extLst>
      <p:ext uri="{BB962C8B-B14F-4D97-AF65-F5344CB8AC3E}">
        <p14:creationId xmlns:p14="http://schemas.microsoft.com/office/powerpoint/2010/main" xmlns="" val="40479457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1977400"/>
          </a:xfrm>
        </p:spPr>
        <p:txBody>
          <a:bodyPr>
            <a:normAutofit fontScale="25000" lnSpcReduction="20000"/>
          </a:bodyPr>
          <a:lstStyle/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формировать элементарные математические представления детей в совместной игровой деятельности.</a:t>
            </a:r>
          </a:p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</a:p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Учить различать количественный и порядковый счет в пределах 5</a:t>
            </a:r>
          </a:p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Закрепить названия геометрических фигур(круг, квадрат, прямоугольник, треугольник);выделить их свойства(форма, размер)</a:t>
            </a:r>
          </a:p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</a:p>
          <a:p>
            <a:pPr marL="45720" indent="0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пространственное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представление,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ориентироваться в пространстве;</a:t>
            </a:r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наблюдательность, 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память, речь.</a:t>
            </a:r>
          </a:p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Расширять представление детей о частях суток</a:t>
            </a:r>
          </a:p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</a:p>
          <a:p>
            <a:pPr marL="45720" indent="0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 детей умение слушать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109575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1340768"/>
            <a:ext cx="6400800" cy="28654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набор плоскостных фигур, цифры от 1 до 5, картинка для ориентировки в пространстве.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приемы: дидактическая игра, показ, вопросы, художественное слово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80276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361776"/>
          </a:xfrm>
        </p:spPr>
        <p:txBody>
          <a:bodyPr>
            <a:normAutofit fontScale="92500" lnSpcReduction="10000"/>
          </a:bodyPr>
          <a:lstStyle/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предлагаю отправиться в гости к Королеве Математики. Она нас приглашает в гости. Чтобы попасть в королевство нужно отгадать загадки.</a:t>
            </a:r>
          </a:p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яркое встает,</a:t>
            </a:r>
          </a:p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етушок в саду поет,</a:t>
            </a:r>
          </a:p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Наши дети просыпаются </a:t>
            </a:r>
          </a:p>
          <a:p>
            <a:pPr marL="4572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садик собираются.</a:t>
            </a:r>
          </a:p>
          <a:p>
            <a:pPr marL="4572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Когда это бывает? (утром)</a:t>
            </a:r>
          </a:p>
          <a:p>
            <a:pPr marL="4572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Спят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медведи и слоны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" indent="0" algn="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Заяц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спит и ежик</a:t>
            </a:r>
          </a:p>
          <a:p>
            <a:pPr marL="45720" indent="0" algn="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должны вокруг уснуть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marL="45720" indent="0" algn="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тоже.</a:t>
            </a:r>
          </a:p>
          <a:p>
            <a:pPr marL="45720" indent="0" algn="r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 за время суток? (ночь)</a:t>
            </a:r>
          </a:p>
          <a:p>
            <a:pPr marL="45720" indent="0">
              <a:buNone/>
            </a:pP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ownloads\петь-петуха-471615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556792"/>
            <a:ext cx="1676400" cy="1838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28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89040"/>
            <a:ext cx="2276475" cy="2257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6313474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404664"/>
            <a:ext cx="6400800" cy="57606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в небе ярко светит,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прогулку вышли дети.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бывает? (днем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r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Солнце за гору садится,</a:t>
            </a:r>
          </a:p>
          <a:p>
            <a:pPr marL="45720" indent="0" algn="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дома ужинать садимся,</a:t>
            </a:r>
          </a:p>
          <a:p>
            <a:pPr marL="45720" indent="0" algn="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Цветочки закрываются-</a:t>
            </a:r>
          </a:p>
          <a:p>
            <a:pPr marL="45720" indent="0" algn="r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же начинается?(вечер)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отгадали и попали в Королевство Математики.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 algn="r">
              <a:buNone/>
            </a:pP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4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 descr="C:\Users\Галина\Downloads\2546759_1e7d1dda.g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53283" y="476672"/>
            <a:ext cx="2171700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\Downloads\rebenok-utro-solnc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867931"/>
            <a:ext cx="2466975" cy="2000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9210877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6498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Королевстве устроен праздник. На площади развешены разноцветные воздушные шары.(игра Сколько?)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Посчитайте по порядку воздушные шары. (идет счет)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воздушных шаров вы видите?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Одинаковые шары?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Чем отличаются шары?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у шаров одинаковое?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цвета первый, третий и пятый шары</a:t>
            </a:r>
          </a:p>
        </p:txBody>
      </p:sp>
      <p:pic>
        <p:nvPicPr>
          <p:cNvPr id="9" name="Рисунок 8" descr="C:\Users\Галина\Downloads\festive-balloons-449871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41239" y="1988840"/>
            <a:ext cx="2200275" cy="1952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0617738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64980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 по счету стоит красный шар? Желтый? Синий?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Вдруг подул сильный ветер, один воздушный шар улетел. Какого поцвету шара нет?</a:t>
            </a: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Улетел еще один шарик. Сколько осталось? И так до последнего.</a:t>
            </a:r>
          </a:p>
          <a:p>
            <a:pPr marL="4572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геометрическими фигурами.</a:t>
            </a: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Королевстве очень любят жители создавать картины из мозаики и сказки. Посмотрите какой красивый домик. Какую геометрическую фигуру напоминают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окошки? (квадрат)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 indent="0">
              <a:buNone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kisspng-balloon-portable-network-graphics-birthday-party-c-jenny-ins-recursos-cumpleaos-png-2-5ce9b5d1c49374.043186681558820305805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132856"/>
            <a:ext cx="2362200" cy="14859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341622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C:\Users\Галина\Downloads\hello_html_45602835.gif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216917"/>
            <a:ext cx="6400800" cy="43908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5837009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43378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можно сказать про квадрат?(у него 4 стороны, 4 угла, стороны одинаковые)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Какую геометрическую фигуру напоминает дом? (прямоугольник)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этажей в доме? (считаем снизу вверх)</a:t>
            </a:r>
          </a:p>
          <a:p>
            <a:pPr marL="4572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акой формы крыша? 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нарисовано слева от дома и какая она по высоте?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(елка, она высокая)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каких геометрических фигур состоит?</a:t>
            </a:r>
          </a:p>
          <a:p>
            <a:pPr marL="4572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нарисовано справа от дома и какой высоты?</a:t>
            </a:r>
          </a:p>
          <a:p>
            <a:pPr marL="4572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63142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393</TotalTime>
  <Words>597</Words>
  <Application>Microsoft Office PowerPoint</Application>
  <PresentationFormat>Экран (4:3)</PresentationFormat>
  <Paragraphs>126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МКДОУ «Детский сад №3 п. Теплое»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МКДОУ «Детский сад №3 п. Теплое» Тульская область Тепло-Огаревский район</dc:title>
  <dc:creator>Галина</dc:creator>
  <cp:lastModifiedBy>Буева</cp:lastModifiedBy>
  <cp:revision>26</cp:revision>
  <dcterms:created xsi:type="dcterms:W3CDTF">2020-05-13T05:12:03Z</dcterms:created>
  <dcterms:modified xsi:type="dcterms:W3CDTF">2020-05-18T12:49:15Z</dcterms:modified>
</cp:coreProperties>
</file>