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7" r:id="rId3"/>
    <p:sldId id="258" r:id="rId4"/>
    <p:sldId id="259" r:id="rId5"/>
    <p:sldId id="260" r:id="rId6"/>
    <p:sldId id="268" r:id="rId7"/>
    <p:sldId id="261" r:id="rId8"/>
    <p:sldId id="262" r:id="rId9"/>
    <p:sldId id="263" r:id="rId10"/>
    <p:sldId id="266" r:id="rId11"/>
    <p:sldId id="264" r:id="rId12"/>
    <p:sldId id="265" r:id="rId13"/>
    <p:sldId id="267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1" d="100"/>
          <a:sy n="51" d="100"/>
        </p:scale>
        <p:origin x="-2514" y="-7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8FADCB13-C3A1-47FC-BF8D-390D688EBB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CB13-C3A1-47FC-BF8D-390D688EBB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CB13-C3A1-47FC-BF8D-390D688EBB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FADCB13-C3A1-47FC-BF8D-390D688EBB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8FADCB13-C3A1-47FC-BF8D-390D688EBB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CB13-C3A1-47FC-BF8D-390D688EBB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CB13-C3A1-47FC-BF8D-390D688EBB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FADCB13-C3A1-47FC-BF8D-390D688EBB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ADCB13-C3A1-47FC-BF8D-390D688EBB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8FADCB13-C3A1-47FC-BF8D-390D688EBB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8FADCB13-C3A1-47FC-BF8D-390D688EBB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8FADCB13-C3A1-47FC-BF8D-390D688EBB31}" type="datetimeFigureOut">
              <a:rPr lang="ru-RU" smtClean="0"/>
              <a:pPr/>
              <a:t>15.05.2020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2A59B319-766C-42B9-ACCE-E4FC7D49BD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dic.academic.ru/dic.nsf/sea/11846/%D0%92%D0%BE%D0%B5%D0%BD%D0%BD%D0%B0%D1%8F_%D1%82%D0%B5%D1%85%D0%BD%D0%B8%D0%BA%D0%B0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86000" y="857232"/>
            <a:ext cx="6172200" cy="307183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Художественно-эстетическое развитие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Рисование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«Военная техника»</a:t>
            </a:r>
            <a:br>
              <a:rPr lang="ru-RU" dirty="0" smtClean="0"/>
            </a:br>
            <a:r>
              <a:rPr lang="ru-RU" sz="2200" dirty="0" smtClean="0"/>
              <a:t>(средняя группа)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r"/>
            <a:r>
              <a:rPr lang="ru-RU" dirty="0" smtClean="0"/>
              <a:t>Подготовил</a:t>
            </a:r>
            <a:r>
              <a:rPr lang="ru-RU" dirty="0" smtClean="0"/>
              <a:t> в</a:t>
            </a:r>
            <a:r>
              <a:rPr lang="ru-RU" dirty="0" smtClean="0"/>
              <a:t>оспитатель</a:t>
            </a:r>
            <a:endParaRPr lang="ru-RU" dirty="0" smtClean="0"/>
          </a:p>
          <a:p>
            <a:pPr algn="r"/>
            <a:r>
              <a:rPr lang="ru-RU" dirty="0" smtClean="0"/>
              <a:t>с</a:t>
            </a:r>
            <a:r>
              <a:rPr lang="ru-RU" dirty="0" smtClean="0"/>
              <a:t>редней </a:t>
            </a:r>
            <a:r>
              <a:rPr lang="ru-RU" dirty="0" smtClean="0"/>
              <a:t>группы №2</a:t>
            </a:r>
          </a:p>
          <a:p>
            <a:pPr algn="r"/>
            <a:r>
              <a:rPr lang="ru-RU" dirty="0" smtClean="0"/>
              <a:t>Евстратова </a:t>
            </a:r>
            <a:r>
              <a:rPr lang="ru-RU" dirty="0" smtClean="0"/>
              <a:t>О</a:t>
            </a:r>
            <a:r>
              <a:rPr lang="ru-RU" dirty="0" smtClean="0"/>
              <a:t>льга Сергеевна</a:t>
            </a:r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Рассмотрим корабль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Какие части у корабля? (корпус, нос судна, корма, борт)</a:t>
            </a:r>
            <a:endParaRPr lang="ru-RU" dirty="0"/>
          </a:p>
        </p:txBody>
      </p:sp>
      <p:pic>
        <p:nvPicPr>
          <p:cNvPr id="7170" name="Picture 2" descr="C:\Users\дс 3-1\Desktop\По дороге в сказку\Курочка Ряба\ban_bao_ship_8241_images_50584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3071810"/>
            <a:ext cx="5715000" cy="27622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Физкультминутка «Как солдаты»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928802"/>
            <a:ext cx="7467600" cy="4545150"/>
          </a:xfrm>
        </p:spPr>
        <p:txBody>
          <a:bodyPr/>
          <a:lstStyle/>
          <a:p>
            <a:pPr algn="ctr">
              <a:buNone/>
            </a:pPr>
            <a:r>
              <a:rPr lang="ru-RU" dirty="0" smtClean="0"/>
              <a:t>  Встали ровненько, ребята,</a:t>
            </a:r>
          </a:p>
          <a:p>
            <a:pPr algn="ctr">
              <a:buNone/>
            </a:pPr>
            <a:r>
              <a:rPr lang="ru-RU" dirty="0" smtClean="0"/>
              <a:t>  Пошагали как солдаты.</a:t>
            </a:r>
          </a:p>
          <a:p>
            <a:pPr algn="ctr">
              <a:buNone/>
            </a:pPr>
            <a:r>
              <a:rPr lang="ru-RU" dirty="0" smtClean="0"/>
              <a:t>  Влево, вправо наклонись,</a:t>
            </a:r>
          </a:p>
          <a:p>
            <a:pPr algn="ctr">
              <a:buNone/>
            </a:pPr>
            <a:r>
              <a:rPr lang="ru-RU" dirty="0" smtClean="0"/>
              <a:t>  На носочках потянись.</a:t>
            </a:r>
          </a:p>
          <a:p>
            <a:pPr algn="ctr">
              <a:buNone/>
            </a:pPr>
            <a:r>
              <a:rPr lang="ru-RU" dirty="0" smtClean="0"/>
              <a:t>  Раз - рывок, два – рывок.</a:t>
            </a:r>
          </a:p>
          <a:p>
            <a:pPr algn="ctr">
              <a:buNone/>
            </a:pPr>
            <a:r>
              <a:rPr lang="ru-RU" dirty="0" smtClean="0"/>
              <a:t>  Отдохнул ли ты, дружок?</a:t>
            </a:r>
          </a:p>
          <a:p>
            <a:pPr algn="ctr">
              <a:buNone/>
            </a:pPr>
            <a:r>
              <a:rPr lang="ru-RU" dirty="0" smtClean="0"/>
              <a:t>  Помаши кистями дружно</a:t>
            </a:r>
          </a:p>
          <a:p>
            <a:pPr algn="ctr">
              <a:buNone/>
            </a:pPr>
            <a:r>
              <a:rPr lang="ru-RU" dirty="0" smtClean="0"/>
              <a:t>  Рисовать сегодня нужно.</a:t>
            </a:r>
          </a:p>
          <a:p>
            <a:pPr algn="ctr">
              <a:buNone/>
            </a:pPr>
            <a:r>
              <a:rPr lang="ru-RU" dirty="0" smtClean="0"/>
              <a:t>  </a:t>
            </a:r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Приступаем к рисованию по выбору ребенка (варианты рисования)</a:t>
            </a:r>
            <a:endParaRPr lang="ru-RU" dirty="0"/>
          </a:p>
        </p:txBody>
      </p:sp>
      <p:pic>
        <p:nvPicPr>
          <p:cNvPr id="4" name="Содержимое 3" descr="detsad-109359-1423669240.jp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785786" y="1714488"/>
            <a:ext cx="1828792" cy="2078043"/>
          </a:xfrm>
        </p:spPr>
      </p:pic>
      <p:pic>
        <p:nvPicPr>
          <p:cNvPr id="6146" name="Picture 2" descr="C:\Users\дс 3-1\Desktop\По дороге в сказку\Курочка Ряба\detsad-109359-142366944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33722" y="1571612"/>
            <a:ext cx="4041231" cy="2500330"/>
          </a:xfrm>
          <a:prstGeom prst="rect">
            <a:avLst/>
          </a:prstGeom>
          <a:noFill/>
        </p:spPr>
      </p:pic>
      <p:pic>
        <p:nvPicPr>
          <p:cNvPr id="6147" name="Picture 3" descr="C:\Users\дс 3-1\Desktop\По дороге в сказку\Курочка Ряба\kak_narisovat_samolet_dlya_detey2-400x300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5786" y="4000500"/>
            <a:ext cx="3071834" cy="2303876"/>
          </a:xfrm>
          <a:prstGeom prst="rect">
            <a:avLst/>
          </a:prstGeom>
          <a:noFill/>
        </p:spPr>
      </p:pic>
      <p:pic>
        <p:nvPicPr>
          <p:cNvPr id="6148" name="Picture 4" descr="C:\Users\дс 3-1\Desktop\По дороге в сказку\Курочка Ряба\post_58b5a6364be7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4214818"/>
            <a:ext cx="3206866" cy="24075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00042"/>
            <a:ext cx="7467600" cy="5973910"/>
          </a:xfrm>
        </p:spPr>
        <p:txBody>
          <a:bodyPr/>
          <a:lstStyle/>
          <a:p>
            <a:r>
              <a:rPr lang="ru-RU" dirty="0" smtClean="0"/>
              <a:t>Оцените рисунок ребенка, полюбуйтесь рисунком вместе, отметьте как старался.</a:t>
            </a:r>
          </a:p>
          <a:p>
            <a:r>
              <a:rPr lang="ru-RU" dirty="0" smtClean="0"/>
              <a:t>Предложите рассказ о том, что изображено на рисунке.</a:t>
            </a:r>
          </a:p>
          <a:p>
            <a:r>
              <a:rPr lang="ru-RU" dirty="0" smtClean="0"/>
              <a:t>Что понравилось больше всего?</a:t>
            </a:r>
          </a:p>
          <a:p>
            <a:r>
              <a:rPr lang="ru-RU" dirty="0" smtClean="0"/>
              <a:t>Что было сложнее всего?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8194" name="Picture 2" descr="C:\Users\дс 3-1\Desktop\По дороге в сказку\Курочка Ряба\razvitie_rebenk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0963" y="3000372"/>
            <a:ext cx="3902075" cy="32147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Задачи занятия: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857364"/>
            <a:ext cx="7467600" cy="4616588"/>
          </a:xfrm>
        </p:spPr>
        <p:txBody>
          <a:bodyPr/>
          <a:lstStyle/>
          <a:p>
            <a:r>
              <a:rPr lang="ru-RU" dirty="0" smtClean="0"/>
              <a:t>Учить детей рисовать военную  технику по образцу.</a:t>
            </a:r>
          </a:p>
          <a:p>
            <a:r>
              <a:rPr lang="ru-RU" dirty="0" smtClean="0"/>
              <a:t>Продолжать учить рисовать карандашами.</a:t>
            </a:r>
          </a:p>
          <a:p>
            <a:r>
              <a:rPr lang="ru-RU" dirty="0" smtClean="0"/>
              <a:t>Развивать образные представления.</a:t>
            </a:r>
          </a:p>
          <a:p>
            <a:r>
              <a:rPr lang="ru-RU" dirty="0" smtClean="0"/>
              <a:t>Воспитывать усидчивость.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Материал: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Альбомный лист</a:t>
            </a:r>
          </a:p>
          <a:p>
            <a:r>
              <a:rPr lang="ru-RU" dirty="0" smtClean="0"/>
              <a:t>Цветные карандаши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026" name="Picture 2" descr="C:\Users\дс 3-1\Desktop\По дороге в сказку\Курочка Ряба\depositphotos_129305264-stock-photo-album-for-drawing-gouache-a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28875" y="2857496"/>
            <a:ext cx="4286250" cy="357189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2082792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u="sng" dirty="0" smtClean="0">
                <a:hlinkClick r:id="rId2"/>
              </a:rPr>
              <a:t>Военная техника</a:t>
            </a:r>
            <a:r>
              <a:rPr lang="ru-RU" dirty="0" smtClean="0"/>
              <a:t> — оружие, машины, приборы, аппараты и другие технические средства, идущие на оснащение ВС для обеспечения их боевой и повседневной деятельности.</a:t>
            </a:r>
            <a:endParaRPr lang="ru-RU" dirty="0"/>
          </a:p>
        </p:txBody>
      </p:sp>
      <p:pic>
        <p:nvPicPr>
          <p:cNvPr id="2050" name="Picture 2" descr="C:\Users\дс 3-1\Desktop\По дороге в сказку\Курочка Ряба\s1200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2571744"/>
            <a:ext cx="6865290" cy="390208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Отвечаем вместе с ребенком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857364"/>
            <a:ext cx="7467600" cy="4616588"/>
          </a:xfrm>
        </p:spPr>
        <p:txBody>
          <a:bodyPr/>
          <a:lstStyle/>
          <a:p>
            <a:r>
              <a:rPr lang="ru-RU" dirty="0" smtClean="0"/>
              <a:t>Назовите военную технику (самолет, танк, вертолет, корабль и т.д.)</a:t>
            </a:r>
          </a:p>
          <a:p>
            <a:r>
              <a:rPr lang="ru-RU" dirty="0" smtClean="0"/>
              <a:t>Как называют человека, который служит в Армии?</a:t>
            </a:r>
          </a:p>
          <a:p>
            <a:r>
              <a:rPr lang="ru-RU" dirty="0" smtClean="0"/>
              <a:t>Кто управляет самолетом?</a:t>
            </a:r>
          </a:p>
          <a:p>
            <a:r>
              <a:rPr lang="ru-RU" dirty="0" smtClean="0"/>
              <a:t>Кто водит танки?</a:t>
            </a:r>
          </a:p>
          <a:p>
            <a:r>
              <a:rPr lang="ru-RU" dirty="0" smtClean="0"/>
              <a:t>Кто служит на корабле?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Перед тем, как приступить к рисованию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Напомните ребенку про осанку.</a:t>
            </a:r>
          </a:p>
          <a:p>
            <a:r>
              <a:rPr lang="ru-RU" dirty="0" smtClean="0"/>
              <a:t>Напомните ребенку  и покажите, как правильно держать карандаш.</a:t>
            </a:r>
          </a:p>
          <a:p>
            <a:r>
              <a:rPr lang="ru-RU" dirty="0" smtClean="0"/>
              <a:t>Предложите выполнить различные движения карандашом в воздухе (вверх, вниз, вправо, влево, круговые).</a:t>
            </a:r>
          </a:p>
          <a:p>
            <a:r>
              <a:rPr lang="ru-RU" dirty="0" smtClean="0"/>
              <a:t>Предложите нарисовать рисунок пальцем на бумаге.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Давайте рассмотрим самолет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Какие части у самолета? (кабина, хвостовая часть, шасси, крылья)</a:t>
            </a:r>
            <a:endParaRPr lang="ru-RU" dirty="0"/>
          </a:p>
        </p:txBody>
      </p:sp>
      <p:pic>
        <p:nvPicPr>
          <p:cNvPr id="3074" name="Picture 2" descr="C:\Users\дс 3-1\Desktop\По дороге в сказку\Курочка Ряба\samolet-kartinki-dlya-detej-narisovannye_3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500" y="2857496"/>
            <a:ext cx="5715000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Давайте рассмотрим вертолет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Какие части у вертолета? (кабина, хвостовая часть, лопасти)</a:t>
            </a:r>
            <a:endParaRPr lang="ru-RU" dirty="0"/>
          </a:p>
        </p:txBody>
      </p:sp>
      <p:pic>
        <p:nvPicPr>
          <p:cNvPr id="4098" name="Picture 2" descr="C:\Users\дс 3-1\Desktop\По дороге в сказку\Курочка Ряба\fonstola.ru-1506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28794" y="2786058"/>
            <a:ext cx="5460974" cy="3429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Давайте рассмотрим танк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ru-RU" dirty="0" smtClean="0"/>
              <a:t>Какие части у танка? (корпус, башня, пушка, гусеницы)</a:t>
            </a:r>
            <a:endParaRPr lang="ru-RU" dirty="0"/>
          </a:p>
        </p:txBody>
      </p:sp>
      <p:pic>
        <p:nvPicPr>
          <p:cNvPr id="5122" name="Picture 2" descr="C:\Users\дс 3-1\Desktop\По дороге в сказку\Курочка Ряба\1_52550043bd99c52550043bd9d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3500" y="2714620"/>
            <a:ext cx="6477000" cy="3786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85</TotalTime>
  <Words>291</Words>
  <Application>Microsoft Office PowerPoint</Application>
  <PresentationFormat>Экран (4:3)</PresentationFormat>
  <Paragraphs>47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Эркер</vt:lpstr>
      <vt:lpstr>Художественно-эстетическое развитие  Рисование  «Военная техника» (средняя группа)</vt:lpstr>
      <vt:lpstr>Задачи занятия:</vt:lpstr>
      <vt:lpstr>Материал:</vt:lpstr>
      <vt:lpstr>Военная техника — оружие, машины, приборы, аппараты и другие технические средства, идущие на оснащение ВС для обеспечения их боевой и повседневной деятельности.</vt:lpstr>
      <vt:lpstr>Отвечаем вместе с ребенком</vt:lpstr>
      <vt:lpstr>Перед тем, как приступить к рисованию</vt:lpstr>
      <vt:lpstr>Давайте рассмотрим самолет</vt:lpstr>
      <vt:lpstr>Давайте рассмотрим вертолет</vt:lpstr>
      <vt:lpstr>Давайте рассмотрим танк</vt:lpstr>
      <vt:lpstr>Рассмотрим корабль</vt:lpstr>
      <vt:lpstr>Физкультминутка «Как солдаты»</vt:lpstr>
      <vt:lpstr>Приступаем к рисованию по выбору ребенка (варианты рисования)</vt:lpstr>
      <vt:lpstr>Слайд 13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Художественно-эстетическое развитие  Рисование  «Военная техника» (средняя группа)</dc:title>
  <dc:creator>дс 3-1</dc:creator>
  <cp:lastModifiedBy>Буева</cp:lastModifiedBy>
  <cp:revision>10</cp:revision>
  <dcterms:created xsi:type="dcterms:W3CDTF">2020-05-14T15:32:41Z</dcterms:created>
  <dcterms:modified xsi:type="dcterms:W3CDTF">2020-05-15T06:27:18Z</dcterms:modified>
</cp:coreProperties>
</file>