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7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8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153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282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7033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42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68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872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04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743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30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707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705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991A5-A203-4459-A295-A45780655FC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D4008-59C6-482D-9870-EB900ECB9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27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9539" y="2898380"/>
            <a:ext cx="9753599" cy="7214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649"/>
            <a:ext cx="12191999" cy="683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000" y="488732"/>
            <a:ext cx="9629138" cy="5394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№3 п. Тёплое»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1F386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1F386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1F386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для родителей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«Какой материал можно использовать для творчества детей</a:t>
            </a:r>
            <a:r>
              <a:rPr lang="ru-RU" sz="2800" dirty="0" smtClean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dirty="0">
              <a:solidFill>
                <a:srgbClr val="1F386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dirty="0" smtClean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воспитатель средней группы №1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F386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Дмитриева Лариса Евгеньевна</a:t>
            </a:r>
            <a:endParaRPr lang="ru-RU" sz="1600" dirty="0">
              <a:solidFill>
                <a:srgbClr val="1F386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7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3490" y="756745"/>
            <a:ext cx="9774620" cy="5366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Эффективным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средством формирования творческой личности в дошкольном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 продуктивные виды деятельности, в том числе с использованием нетрадиционных техник, способов и форм организации, что позволяет разнообразить способности ребенка, пробуждает интерес к исследованию изобразительных возможностей материалов, делает процесс обучения интересным и занимательным, создаёт атмосферу непринуждённости, раскованности, способствует развитию инициативы, самостоятельности; позволяет выразить в работе свои чувства и эмоции, вселяет уверенность ребёнка в своих силах, создает эмоционально-положительное отношение к деятельности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Нетрадиционный подход к выполнению изображения дает толчок развитию детского интеллекта, подталкивает творческую активность ребенка, учит нестандартно мыслить.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Художественно-творческая деятельность выполняет терапевтическую функцию: отвлекает детей от грустных событий, снимает нервное напряжение, страхи, вызывает радостное, приподнятое настроение, обеспечивает положительное эмоциональное состояние.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творческой деятельности с различными материалами развиваются мелкая моторика рук, конструктивные умения и навыки, воображение, память, волевые качества личности, формируются трудовые умения и навыки. В процессе работы с разными материалами дети познают их свойства, возможности преобразования и использования их в различных композициях. При создании поделок у детей закрепляются знания эталонов формы и цвета, формируются чёткие и достаточно полные представления о предметах и явлениях окружающей жизни. Занимаясь творчеством, ребёнок приобщается к красоте. Художественно – творческая деятельность дает ребенку возможность почувствовать себя мастером, художником, творцом, формирует желание и стремление мастерить своими руками, прививает уважение к чужому труду.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70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8179" y="488732"/>
            <a:ext cx="9900745" cy="4012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Нетрадиционный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к выполнению изображения дает толчок развитию детского интеллекта, подталкивает творческую активность ребенка, учит нестандартно мыслить.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Художественно-творческая деятельность выполняет терапевтическую функцию: отвлекает детей от грустных событий, снимает нервное напряжение, страхи, вызывает радостное, приподнятое настроение, обеспечивает положительное эмоциональное состояние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Одним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источников углубления взаимодействия родителей и детей является совместное творчество. Очень важно, чтобы рядом с ребёнком в момент творчества находился взрослый, близкий ему человек, готовый дать ответы на вопросы, вместе продумать будущее изделие, вместе размышлять, анализировать. Общение взрослого и ребёнка на досуге, особенно в совместном творчестве, создаёт в семье особый духовный микроклимат, где каждый понимает, ценит и любит друг друга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Совместное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творчество формирует хорошие доверительные отношения между детьми и родителями, оказывает положительное влияние на развитие ребенка и приучает его сотрудничать. Творческий процесс стимулирует ребенка, развивает коммуникативные навыки, пассивный и активный словарь детей; совершенствуются моторные навыки, формируется воображение, раскрывается творческий потенциал. Помимо, этого совместная творческая деятельность – интересное и увлекательное время провождения.</a:t>
            </a:r>
            <a:endParaRPr lang="ru-RU" sz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svoimi-rukami.net/images/picture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-960000">
            <a:off x="1790388" y="3636879"/>
            <a:ext cx="946735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Какой материал можно использовать в работе с детьми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794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0167" y="945931"/>
            <a:ext cx="10909736" cy="5845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  <a:buClr>
                <a:srgbClr val="5B9BD5"/>
              </a:buClr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Природный материал (крупы, семена растений, косточки, перья, шишки, сухие листья и цветы, солома, траву и т.д.) пластилин (он используется для дополнения и крепления частей).</a:t>
            </a:r>
            <a:endParaRPr lang="ru-RU" sz="20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-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скорлупу грецкого ореха и пластилина можно сделать черепаху.</a:t>
            </a:r>
            <a:endParaRPr lang="ru-RU" sz="16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крупы, семечки арбуза и клей ПВА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украсить одноразовую тарелочку, или круг из картона.</a:t>
            </a:r>
            <a:endParaRPr lang="ru-RU" sz="16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- можно сделать игрушки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яичной скорлупы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пластилина, красок и цветной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бумаги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avatars.mds.yandex.net/get-pdb/1881806/a849215a-1991-4816-8a4f-712583ffe872/s1200?webp=false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46" t="4381" r="25485" b="14202"/>
          <a:stretch/>
        </p:blipFill>
        <p:spPr bwMode="auto">
          <a:xfrm>
            <a:off x="1430347" y="1779504"/>
            <a:ext cx="1486273" cy="142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https://www.moi-detki.ru/images/690/cherepahi__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800" t="16535" r="3800" b="19685"/>
          <a:stretch/>
        </p:blipFill>
        <p:spPr bwMode="auto">
          <a:xfrm>
            <a:off x="3191564" y="2158876"/>
            <a:ext cx="2420960" cy="14458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https://thumbs.dreamstime.com/b/yin-yang-beans-294161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3213" y="3661870"/>
            <a:ext cx="128714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files.web2edu.ru/08f06580-2cc8-4de7-b3ec-0776daa66cd3/4b63def9-1f43-4511-a943-1883fe17a84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6" t="3847" r="15978" b="2723"/>
          <a:stretch/>
        </p:blipFill>
        <p:spPr bwMode="auto">
          <a:xfrm>
            <a:off x="8527885" y="3604720"/>
            <a:ext cx="1026018" cy="1104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http://cdn4.imgbb.ru/user/136/1365645/201408/9a30bfc819fdf8675884e59b84bab59a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00" t="7298" r="34222"/>
          <a:stretch/>
        </p:blipFill>
        <p:spPr bwMode="auto">
          <a:xfrm>
            <a:off x="592147" y="5108028"/>
            <a:ext cx="1283950" cy="1419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https://gidrukodeliya.ru/sites/default/files/styles/780w/public/photoart/1podelki_iz_yaic_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98" t="52432" r="52218" b="19027"/>
          <a:stretch/>
        </p:blipFill>
        <p:spPr bwMode="auto">
          <a:xfrm>
            <a:off x="2540700" y="5092262"/>
            <a:ext cx="1243024" cy="14357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608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1793" y="646387"/>
            <a:ext cx="10925504" cy="1051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Пряжа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(её можно использовать, как измельченную, так и небольшими кусочками)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Нарисуйте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картоне понравившуюся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картинку, приклейте по контуру нить, остальное может сделать ребёнок сам,, раскрасит поделку,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клей и шерсть.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1igolka.com/wp-content/uploads/2017/11/applikacii_iz_sherstyanyh_nitok_19_090722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9713" y="2041633"/>
            <a:ext cx="1494659" cy="1978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1igolka.com/wp-content/uploads/2017/11/applikacii_iz_sherstyanyh_nitok_18_090722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3916" y="2191406"/>
            <a:ext cx="1831975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51793" y="4020206"/>
            <a:ext cx="6873766" cy="2103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r>
              <a:rPr lang="ru-RU" sz="2000" dirty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Бумага цветная, салфетки</a:t>
            </a:r>
            <a:r>
              <a:rPr lang="ru-RU" sz="2000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14575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-Отрываем небольшие кусочки от салфетки, пальцами катаем небольшие шарики и приклеивать на изображение. Так можно украсить любое изображение. </a:t>
            </a:r>
            <a:endParaRPr lang="ru-RU" sz="16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14575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-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«Цветок»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Нарезаем узкие полоски из цветной бумаги, затем составляем из них цветок. 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s://novamett.ru/images/bumaga/cvetu/naczinayszih/foto/flyn10_thumb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91" t="11122" r="2325" b="17652"/>
          <a:stretch/>
        </p:blipFill>
        <p:spPr bwMode="auto">
          <a:xfrm>
            <a:off x="9160817" y="5001405"/>
            <a:ext cx="2316480" cy="15601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" name="Рисунок 11" descr="http://cdn01.ru/files/users/images/8f/bc/8fbc6b7c86f769ce0e50b503d630b667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67" t="14253" r="11667" b="41277"/>
          <a:stretch/>
        </p:blipFill>
        <p:spPr bwMode="auto">
          <a:xfrm>
            <a:off x="7165729" y="3342289"/>
            <a:ext cx="1798748" cy="2154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3316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71500"/>
            <a:ext cx="11292840" cy="567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Ватные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диски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»Гусеница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Приклеиваем рядом несколько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ватных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дисков на картон или толстую бумагу. Затем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украшаем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гусеницу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красками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бумажными узорами.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314575" algn="l"/>
              </a:tabLs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Совёнок»- Два диска приклеим рядом, один режем пополам (крылья),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клеем по бокам. Затем рисуем или делаем из бумаги глазки и клюв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Аппликация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бисера или бусин-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 усидчивости, поэтому, делаем рисунок небольшим. </a:t>
            </a:r>
            <a:endPara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-На толстый картон наносим изображение и используя клей ПВА приклеиваем бисер нужного цвета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remontnichok.ru/sites/default/files/multiimage/vd-6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97" t="15306" r="8867" b="21886"/>
          <a:stretch/>
        </p:blipFill>
        <p:spPr bwMode="auto">
          <a:xfrm>
            <a:off x="7952422" y="2411699"/>
            <a:ext cx="1671638" cy="15659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https://data12.proshkolu.ru/content/media/pic/std/5000000/4235000/4234341-7a0082b3e693b7c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9300" y="1113472"/>
            <a:ext cx="1851660" cy="1103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018.radikal.ru/i510/1507/f0/ce0a78145f5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10" t="5932" r="4597" b="8124"/>
          <a:stretch/>
        </p:blipFill>
        <p:spPr bwMode="auto">
          <a:xfrm>
            <a:off x="9968230" y="4892040"/>
            <a:ext cx="1576070" cy="13576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6288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7000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115" y="2049517"/>
            <a:ext cx="11473542" cy="1878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 smtClean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Творите</a:t>
            </a:r>
            <a:r>
              <a:rPr lang="ru-RU" sz="4800" b="1" dirty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созидайте, выдумывайте…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0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409</Words>
  <Application>Microsoft Office PowerPoint</Application>
  <PresentationFormat>Произвольный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13</cp:revision>
  <dcterms:created xsi:type="dcterms:W3CDTF">2020-05-14T06:46:15Z</dcterms:created>
  <dcterms:modified xsi:type="dcterms:W3CDTF">2020-05-15T06:25:14Z</dcterms:modified>
</cp:coreProperties>
</file>