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8" r:id="rId3"/>
    <p:sldId id="259" r:id="rId4"/>
    <p:sldId id="272" r:id="rId5"/>
    <p:sldId id="271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0638" autoAdjust="0"/>
  </p:normalViewPr>
  <p:slideViewPr>
    <p:cSldViewPr>
      <p:cViewPr>
        <p:scale>
          <a:sx n="100" d="100"/>
          <a:sy n="100" d="100"/>
        </p:scale>
        <p:origin x="-11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F6F43-80BE-4241-B662-6BFB7D2B2A2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F7ECF-9583-4C2B-A50B-742D340E5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260648"/>
            <a:ext cx="82089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060848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Презентация по ФЭМП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«Геометрические фигуры»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во II младшей группе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Воспитатель:  Кузнецова А.А.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ал\Desktop\ми-ый-шарж-исы-74736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700808"/>
            <a:ext cx="2422525" cy="2743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5" y="1412776"/>
            <a:ext cx="43204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лисички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еще есть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загадка.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-Что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похоже на открытку,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конверт и на платок?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сравнить скажите можно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одеялом и ковром?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Какая это фигура?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2120" y="1628800"/>
            <a:ext cx="2448272" cy="31683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39552" y="754832"/>
            <a:ext cx="48245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Молодец, это прямоугольник.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Покажи длинные стороны у прямоугольника.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Покажи короткие стороны у прямоугольника.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Какого цвета  прямоугольник?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теперь вспомни, 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видел на улице прямоугольное?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139952" y="1412776"/>
            <a:ext cx="388843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ледующая загадка: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-Не овал я и не круг,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треугольнику не друг,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Прямоугольнику я брат.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зовут меня ….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C:\Users\ал\Desktop\ми-ый-шарж-исы-613779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24744"/>
            <a:ext cx="2405062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44824"/>
            <a:ext cx="4968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квадрат.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Лисичка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спрашивает,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какого цвета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квадрат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Посмотрите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внимательно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вашу комнату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найдите что-нибудь квадратное.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40152" y="1772816"/>
            <a:ext cx="2304256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1369885_Forma_Kvadr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96752"/>
            <a:ext cx="5095875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87825" y="620688"/>
            <a:ext cx="3099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rgbClr val="FF6600"/>
                </a:solidFill>
              </a:rPr>
              <a:t>ЧТО БЫВАЕТ КВАДРАТНЫМ?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04664"/>
            <a:ext cx="3703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Из каких фигур состоит рисунок?</a:t>
            </a:r>
          </a:p>
        </p:txBody>
      </p:sp>
      <p:pic>
        <p:nvPicPr>
          <p:cNvPr id="3" name="Picture 6" descr="ge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6840537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Лисичке очень понравилось с вами играть. А сейчас давайте  отдохнем. Я приглашаю вас поиграть в «Трех медведей»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Три медведя шли домой (изображают медведей)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Папа был большой-большой (поднимают руки вверх)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Мама с ним поменьше ростом, (руки перед грудью)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сынок – малютка просто, (присесть)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Очень маленький он был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погремушкою ходил. (руки в кулачках, изображают погремушку)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Дзинь-дзинь-дзинь.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26626" name="Picture 2" descr="C:\Users\ал\Desktop\iNMAL8I1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772816"/>
            <a:ext cx="3744416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л\Desktop\i23GNH6M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24944"/>
            <a:ext cx="2592288" cy="2736304"/>
          </a:xfrm>
          <a:prstGeom prst="rect">
            <a:avLst/>
          </a:prstGeom>
          <a:noFill/>
        </p:spPr>
      </p:pic>
      <p:pic>
        <p:nvPicPr>
          <p:cNvPr id="27651" name="Picture 3" descr="C:\Users\ал\Desktop\iCK0AWPM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24744"/>
            <a:ext cx="3456385" cy="48245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404665"/>
            <a:ext cx="51125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Лисичка пригласила вас в Волшебный сад.</a:t>
            </a:r>
          </a:p>
          <a:p>
            <a:r>
              <a:rPr lang="ru-RU" dirty="0" smtClean="0"/>
              <a:t>Сколько яблонь в саду</a:t>
            </a:r>
            <a:r>
              <a:rPr lang="en-US" dirty="0" smtClean="0"/>
              <a:t>?</a:t>
            </a:r>
            <a:endParaRPr lang="ru-RU" dirty="0" smtClean="0"/>
          </a:p>
          <a:p>
            <a:r>
              <a:rPr lang="ru-RU" dirty="0" smtClean="0"/>
              <a:t>Яблони одинаковые или разные?</a:t>
            </a:r>
          </a:p>
          <a:p>
            <a:r>
              <a:rPr lang="ru-RU" dirty="0" smtClean="0"/>
              <a:t>Каких яблок больше красных или желтых</a:t>
            </a:r>
            <a:r>
              <a:rPr lang="en-US" dirty="0" smtClean="0"/>
              <a:t>?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6992"/>
            <a:ext cx="3851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ал\Desktop\kisspng-jigsaw-puzzles-clip-art-apple-jpeg-portable-networ--5b76044d3ac707_81592891153446100524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276872"/>
            <a:ext cx="2952328" cy="2446734"/>
          </a:xfrm>
          <a:prstGeom prst="rect">
            <a:avLst/>
          </a:prstGeom>
          <a:noFill/>
        </p:spPr>
      </p:pic>
      <p:pic>
        <p:nvPicPr>
          <p:cNvPr id="28675" name="Picture 3" descr="C:\Users\ал\Desktop\iCV2CNII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988840"/>
            <a:ext cx="3168352" cy="31683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515719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Обратить внимание, что яблоки круглые, раскрашивать надо аккуратно – не выезжать за контур.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332656"/>
            <a:ext cx="6300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Лисичка просит вас нарисовать яблоки- большие и маленькие. А затем возьмите желтый карандаш и раскрасьте большие яблоки в желтый цвет. А красным карандашом раскрасьте маленькие яблоки.</a:t>
            </a:r>
          </a:p>
        </p:txBody>
      </p:sp>
      <p:pic>
        <p:nvPicPr>
          <p:cNvPr id="28676" name="Picture 4" descr="C:\Users\ал\Desktop\a15a8d7db60ae3c78ce646f94bf1c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88640"/>
            <a:ext cx="1368152" cy="1368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04664"/>
            <a:ext cx="6534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Задачи:</a:t>
            </a:r>
          </a:p>
          <a:p>
            <a:r>
              <a:rPr lang="ru-RU" b="1" dirty="0" smtClean="0"/>
              <a:t>Образовательные задачи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- закрепить знание геометрических фигур (треугольник, круг, квадрат, прямоугольник).</a:t>
            </a:r>
          </a:p>
          <a:p>
            <a:r>
              <a:rPr lang="ru-RU" dirty="0" smtClean="0"/>
              <a:t>- учить узнавать и называть цвета.</a:t>
            </a:r>
          </a:p>
          <a:p>
            <a:r>
              <a:rPr lang="ru-RU" dirty="0" smtClean="0"/>
              <a:t>- закрепить умение определять величину предметов, результат сравнения отражать в речи: большой, маленький, поменьше.</a:t>
            </a:r>
          </a:p>
          <a:p>
            <a:r>
              <a:rPr lang="ru-RU" b="1" dirty="0" smtClean="0"/>
              <a:t>Развивающие задачи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- активизировать память, внимание, мышление.</a:t>
            </a:r>
          </a:p>
          <a:p>
            <a:r>
              <a:rPr lang="ru-RU" dirty="0" smtClean="0"/>
              <a:t>- активизировать словарь детей: вводить в речь слова, определяющие величину предметов.</a:t>
            </a:r>
          </a:p>
          <a:p>
            <a:r>
              <a:rPr lang="ru-RU" b="1" dirty="0" smtClean="0"/>
              <a:t>Воспитательные задачи:</a:t>
            </a:r>
          </a:p>
          <a:p>
            <a:r>
              <a:rPr lang="ru-RU" dirty="0" smtClean="0"/>
              <a:t>- воспитывать целеустремленность</a:t>
            </a:r>
            <a:r>
              <a:rPr lang="ru-RU" b="1" dirty="0" smtClean="0"/>
              <a:t>,</a:t>
            </a:r>
            <a:endParaRPr lang="ru-RU" dirty="0" smtClean="0"/>
          </a:p>
          <a:p>
            <a:r>
              <a:rPr lang="ru-RU" dirty="0" smtClean="0"/>
              <a:t>- аккуратность при работе с карандашами,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\Desktop\e4160155a32fc73572e623be2aa53b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76672"/>
            <a:ext cx="3384376" cy="33843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260648"/>
            <a:ext cx="4320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Лисичка хочет с вами поиграть, и поэтому она принесла с собой вот такую красивую коробку. </a:t>
            </a:r>
          </a:p>
        </p:txBody>
      </p:sp>
      <p:pic>
        <p:nvPicPr>
          <p:cNvPr id="6" name="Picture 2" descr="C:\Users\ал\Desktop\10227958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196752"/>
            <a:ext cx="3096343" cy="29523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3928" y="48691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Нет углов у меня и похож на блюдце я.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 тарелку и на крышку,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 кольцо и колесо.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Угадайте, друзья, кто же я?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1490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 сможете узнать , что лежит в этой коробке, отгадав загадки.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563888" y="620688"/>
            <a:ext cx="4320480" cy="43924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08720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Совершенно верно это круг.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5724128" y="764704"/>
            <a:ext cx="1656184" cy="1440160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652120" y="2204864"/>
            <a:ext cx="1800200" cy="17281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04048" y="191683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36296" y="1916832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220072" y="3645024"/>
            <a:ext cx="1130424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516216" y="3717032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1136576"/>
            <a:ext cx="45365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круглый человечек. У него есть ручки.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Какие они?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844824"/>
            <a:ext cx="32841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него есть ножки. Какие они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276872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какого цвета человечек?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теперь найдите в вашей комнате что-нибудь круглое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93563124_Forma_kru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8"/>
            <a:ext cx="575945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rgbClr val="FF6600"/>
                </a:solidFill>
                <a:latin typeface="Curlz MT" pitchFamily="82" charset="0"/>
              </a:rPr>
              <a:t>                                                                  ЧТО </a:t>
            </a:r>
            <a:r>
              <a:rPr lang="ru-RU" b="1" i="1" dirty="0">
                <a:solidFill>
                  <a:srgbClr val="FF6600"/>
                </a:solidFill>
                <a:latin typeface="Curlz MT" pitchFamily="82" charset="0"/>
              </a:rPr>
              <a:t>БЫВАЕТ </a:t>
            </a:r>
            <a:r>
              <a:rPr lang="ru-RU" b="1" i="1" dirty="0" smtClean="0">
                <a:solidFill>
                  <a:srgbClr val="FF6600"/>
                </a:solidFill>
                <a:latin typeface="Curlz MT" pitchFamily="82" charset="0"/>
              </a:rPr>
              <a:t>                 КРУГЛЫМ</a:t>
            </a:r>
            <a:r>
              <a:rPr lang="ru-RU" b="1" i="1" dirty="0">
                <a:solidFill>
                  <a:srgbClr val="FF6600"/>
                </a:solidFill>
                <a:latin typeface="Curlz MT" pitchFamily="82" charset="0"/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869160"/>
            <a:ext cx="6318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ал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2736304" cy="3456385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851920" y="1916832"/>
            <a:ext cx="352839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ледующую загадка от лисички: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Три вершины,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три угла,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три сторонки у меня.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Кто же 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4788024" y="980728"/>
            <a:ext cx="2952328" cy="3024336"/>
          </a:xfrm>
          <a:prstGeom prst="triangle">
            <a:avLst>
              <a:gd name="adj" fmla="val 4775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259632" y="1110300"/>
            <a:ext cx="35283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 это треугольник.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акого цвета треугольник?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403648" y="1700808"/>
            <a:ext cx="35283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что похож на треугольник?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FF6600"/>
                </a:solidFill>
                <a:latin typeface="Bodoni MT Poster Compressed" pitchFamily="18" charset="0"/>
              </a:rPr>
              <a:t>ЧТО БЫВАЕТ ТРЕУГОЛЬНЫМ?</a:t>
            </a:r>
            <a:br>
              <a:rPr lang="ru-RU" sz="2000" b="1" i="1" dirty="0" smtClean="0">
                <a:solidFill>
                  <a:srgbClr val="FF6600"/>
                </a:solidFill>
                <a:latin typeface="Bodoni MT Poster Compressed" pitchFamily="18" charset="0"/>
              </a:rPr>
            </a:br>
            <a:endParaRPr lang="ru-RU" sz="2000" dirty="0"/>
          </a:p>
        </p:txBody>
      </p:sp>
      <p:pic>
        <p:nvPicPr>
          <p:cNvPr id="4" name="Picture 9" descr="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1340768"/>
            <a:ext cx="655272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459</Words>
  <Application>Microsoft Office PowerPoint</Application>
  <PresentationFormat>Экран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ЧТО БЫВАЕТ ТРЕУГОЛЬНЫМ?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</dc:creator>
  <cp:lastModifiedBy>Буева</cp:lastModifiedBy>
  <cp:revision>30</cp:revision>
  <dcterms:created xsi:type="dcterms:W3CDTF">2020-05-12T13:32:40Z</dcterms:created>
  <dcterms:modified xsi:type="dcterms:W3CDTF">2020-05-13T13:37:20Z</dcterms:modified>
</cp:coreProperties>
</file>