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73" r:id="rId9"/>
    <p:sldId id="275" r:id="rId10"/>
    <p:sldId id="262" r:id="rId11"/>
    <p:sldId id="264" r:id="rId12"/>
    <p:sldId id="266" r:id="rId13"/>
    <p:sldId id="268" r:id="rId14"/>
    <p:sldId id="270" r:id="rId15"/>
    <p:sldId id="269" r:id="rId16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77" autoAdjust="0"/>
  </p:normalViewPr>
  <p:slideViewPr>
    <p:cSldViewPr>
      <p:cViewPr varScale="1">
        <p:scale>
          <a:sx n="83" d="100"/>
          <a:sy n="83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8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85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80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05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76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3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1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62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52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54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40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90D1-EB3F-43A8-886A-B12E6F1A9A3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A22B-DFE4-4743-9FA3-A948619E4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5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6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консультация\6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4975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5072074"/>
            <a:ext cx="8229600" cy="178592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Подготовил: музыкальный руководитель</a:t>
            </a:r>
            <a:br>
              <a:rPr lang="ru-RU" sz="2400" b="1" dirty="0" smtClean="0"/>
            </a:br>
            <a:r>
              <a:rPr lang="ru-RU" sz="2400" b="1" dirty="0" smtClean="0"/>
              <a:t>МКДОУ «Детский сад №3 п.Теплое»</a:t>
            </a:r>
            <a:br>
              <a:rPr lang="ru-RU" sz="2400" b="1" dirty="0" smtClean="0"/>
            </a:br>
            <a:r>
              <a:rPr lang="ru-RU" sz="2400" b="1" dirty="0" smtClean="0"/>
              <a:t>Ноянова Ольга Васильевна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412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755576" y="908720"/>
            <a:ext cx="3744416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>К нам пришла собачка </a:t>
            </a:r>
            <a:br>
              <a:rPr lang="ru-RU" sz="2000" dirty="0"/>
            </a:br>
            <a:r>
              <a:rPr lang="ru-RU" sz="2000" dirty="0"/>
              <a:t>Умная собачка,</a:t>
            </a:r>
            <a:br>
              <a:rPr lang="ru-RU" sz="2000" dirty="0"/>
            </a:br>
            <a:r>
              <a:rPr lang="ru-RU" sz="2000" dirty="0"/>
              <a:t>С детками играет,</a:t>
            </a:r>
            <a:br>
              <a:rPr lang="ru-RU" sz="2000" dirty="0"/>
            </a:br>
            <a:r>
              <a:rPr lang="ru-RU" sz="2000" dirty="0"/>
              <a:t>Очень громко лает:</a:t>
            </a:r>
            <a:br>
              <a:rPr lang="ru-RU" sz="2000" dirty="0"/>
            </a:br>
            <a:r>
              <a:rPr lang="ru-RU" sz="2000" dirty="0"/>
              <a:t>«Гав-гав</a:t>
            </a:r>
            <a:r>
              <a:rPr lang="ru-RU" sz="1800" dirty="0"/>
              <a:t>»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rgbClr val="00B050"/>
                </a:solidFill>
              </a:rPr>
              <a:t>Песня «Бобик»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/>
              <a:t>Музыка Т. </a:t>
            </a:r>
            <a:r>
              <a:rPr lang="ru-RU" sz="2000" dirty="0" err="1"/>
              <a:t>Попатенко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Слова Н. Найденовой.</a:t>
            </a:r>
            <a:br>
              <a:rPr lang="ru-RU" sz="2000" dirty="0"/>
            </a:br>
            <a:r>
              <a:rPr lang="ru-RU" sz="2000" dirty="0"/>
              <a:t>Вот наш Бобик, славный пес:</a:t>
            </a:r>
            <a:br>
              <a:rPr lang="ru-RU" sz="2000" dirty="0"/>
            </a:br>
            <a:r>
              <a:rPr lang="ru-RU" sz="2000" dirty="0"/>
              <a:t>— Гав! Гав!</a:t>
            </a:r>
            <a:br>
              <a:rPr lang="ru-RU" sz="2000" dirty="0"/>
            </a:br>
            <a:r>
              <a:rPr lang="ru-RU" sz="2000" dirty="0"/>
              <a:t>Белый лобик, черный нос</a:t>
            </a:r>
            <a:br>
              <a:rPr lang="ru-RU" sz="2000" dirty="0"/>
            </a:br>
            <a:r>
              <a:rPr lang="ru-RU" sz="2000" dirty="0"/>
              <a:t>— Гав! Гав!</a:t>
            </a:r>
            <a:br>
              <a:rPr lang="ru-RU" sz="2000" dirty="0"/>
            </a:br>
            <a:r>
              <a:rPr lang="ru-RU" sz="2000" dirty="0"/>
              <a:t>Бобик, Бобик, лапку дай</a:t>
            </a:r>
            <a:br>
              <a:rPr lang="ru-RU" sz="2000" dirty="0"/>
            </a:br>
            <a:r>
              <a:rPr lang="ru-RU" sz="2000" dirty="0"/>
              <a:t>— Гав! Гав!</a:t>
            </a:r>
            <a:br>
              <a:rPr lang="ru-RU" sz="2000" dirty="0"/>
            </a:br>
            <a:r>
              <a:rPr lang="ru-RU" sz="2000" dirty="0"/>
              <a:t>Сядь на коврик и не лай!</a:t>
            </a:r>
            <a:br>
              <a:rPr lang="ru-RU" sz="2000" dirty="0"/>
            </a:br>
            <a:r>
              <a:rPr lang="ru-RU" sz="2000" dirty="0"/>
              <a:t>— тс-с-с!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74947313"/>
              </p:ext>
            </p:extLst>
          </p:nvPr>
        </p:nvGraphicFramePr>
        <p:xfrm>
          <a:off x="683568" y="188640"/>
          <a:ext cx="7920879" cy="89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403244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«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Собака» 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   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Муз 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сл.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. Александровой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«Кошка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» </a:t>
                      </a:r>
                      <a:b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Муз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сл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А. Александровой 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5148064" y="1052736"/>
            <a:ext cx="3538736" cy="50734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Киса к деткам подошла,</a:t>
            </a:r>
            <a:br>
              <a:rPr lang="ru-RU" dirty="0" smtClean="0"/>
            </a:br>
            <a:r>
              <a:rPr lang="ru-RU" dirty="0" smtClean="0"/>
              <a:t>Молочка просила,</a:t>
            </a:r>
            <a:br>
              <a:rPr lang="ru-RU" dirty="0" smtClean="0"/>
            </a:br>
            <a:r>
              <a:rPr lang="ru-RU" dirty="0" smtClean="0"/>
              <a:t>Молочка просила,</a:t>
            </a:r>
            <a:br>
              <a:rPr lang="ru-RU" dirty="0" smtClean="0"/>
            </a:br>
            <a:r>
              <a:rPr lang="ru-RU" dirty="0" smtClean="0"/>
              <a:t>«Мяу» говорила.</a:t>
            </a:r>
            <a:br>
              <a:rPr lang="ru-RU" dirty="0" smtClean="0"/>
            </a:br>
            <a:r>
              <a:rPr lang="ru-RU" dirty="0" smtClean="0"/>
              <a:t>«Мяу-мяу»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"Большие и маленькие ноги"</a:t>
            </a:r>
          </a:p>
          <a:p>
            <a:pPr marL="0" indent="0">
              <a:buNone/>
            </a:pPr>
            <a:r>
              <a:rPr lang="ru-RU" dirty="0" smtClean="0"/>
              <a:t>Большие ноги шли по дороге!</a:t>
            </a:r>
          </a:p>
          <a:p>
            <a:pPr marL="0" indent="0">
              <a:buNone/>
            </a:pPr>
            <a:r>
              <a:rPr lang="ru-RU" dirty="0" smtClean="0"/>
              <a:t>Топ-топ-топ</a:t>
            </a:r>
          </a:p>
          <a:p>
            <a:pPr marL="0" indent="0">
              <a:buNone/>
            </a:pPr>
            <a:r>
              <a:rPr lang="ru-RU" dirty="0" smtClean="0"/>
              <a:t>Маленькие ножки бежали по дорожке</a:t>
            </a:r>
          </a:p>
          <a:p>
            <a:pPr marL="0" indent="0">
              <a:buNone/>
            </a:pPr>
            <a:r>
              <a:rPr lang="ru-RU" dirty="0" smtClean="0"/>
              <a:t>Топ-топ-топ-топ-топ.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/>
              <a:t>"Ай-да!"</a:t>
            </a:r>
          </a:p>
          <a:p>
            <a:pPr marL="0" indent="0">
              <a:buNone/>
            </a:pPr>
            <a:r>
              <a:rPr lang="ru-RU" dirty="0" smtClean="0"/>
              <a:t>Ай-да,  ай-да,  ай-да,  ай-да!</a:t>
            </a:r>
          </a:p>
          <a:p>
            <a:pPr marL="0" indent="0">
              <a:buNone/>
            </a:pPr>
            <a:r>
              <a:rPr lang="ru-RU" dirty="0" smtClean="0"/>
              <a:t>Ножками затопали!</a:t>
            </a:r>
          </a:p>
          <a:p>
            <a:pPr marL="0" indent="0">
              <a:buNone/>
            </a:pPr>
            <a:r>
              <a:rPr lang="ru-RU" dirty="0" smtClean="0"/>
              <a:t>Застучали по полу!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15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img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38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дмин\Desktop\консультация\hello_html_6750395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87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А еще предлагаю вашему вниманию небольшую подборку музыкальных игр. Они очень просты и не требуют специальной подготовки, поэтому в эти игры вы можете играть со своими детьми дома.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Игра «Громко - тихо запоем»</a:t>
            </a:r>
          </a:p>
          <a:p>
            <a:r>
              <a:rPr lang="ru-RU" dirty="0"/>
              <a:t>Игровым материалом может быть любая игрушка.</a:t>
            </a:r>
          </a:p>
          <a:p>
            <a:r>
              <a:rPr lang="ru-RU" dirty="0"/>
              <a:t>Ребенку предлагается на время выйти из комнаты. Взрослый прячет игрушку.</a:t>
            </a:r>
          </a:p>
          <a:p>
            <a:r>
              <a:rPr lang="ru-RU" dirty="0"/>
              <a:t>Задача ребенка найти ее, руководствуясь силой  звучания песенки, которую начинает петь взрослый. При этом громкость звучания усиливается по мере приближения к игрушке, или ослабляется по мере удаления от нее. Затем. Взрослый и ребенок меняются местами</a:t>
            </a:r>
            <a:r>
              <a:rPr lang="ru-RU" dirty="0" smtClean="0"/>
              <a:t>.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Игра  </a:t>
            </a:r>
            <a:r>
              <a:rPr lang="ru-RU" b="1" i="1" dirty="0">
                <a:solidFill>
                  <a:srgbClr val="FF0000"/>
                </a:solidFill>
              </a:rPr>
              <a:t>«Послушай и повтори»</a:t>
            </a:r>
          </a:p>
          <a:p>
            <a:r>
              <a:rPr lang="ru-RU" dirty="0"/>
              <a:t>На развитие ритмического слуха. Игра проводится дома за столом. Взрослый берет карандаш, простукивает им любой ритмический рисунок по столу. Предлагает ребенку повторить его, прохлопав в ладоши. </a:t>
            </a:r>
            <a:endParaRPr lang="ru-RU" dirty="0" smtClean="0"/>
          </a:p>
          <a:p>
            <a:r>
              <a:rPr lang="ru-RU" b="1" i="1" dirty="0">
                <a:solidFill>
                  <a:srgbClr val="FF0000"/>
                </a:solidFill>
              </a:rPr>
              <a:t>Игра «Веселые колпачки»</a:t>
            </a:r>
          </a:p>
          <a:p>
            <a:r>
              <a:rPr lang="ru-RU" dirty="0"/>
              <a:t>Можно взять два колпачка от лака, шампуня или две пробочки от пластиковой бутылки. Ребенок придумывает ритмический рисунок, простукивает его колпачками. Взрослый должен повторить хлопками в ладоши.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38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717341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«Отгадай мелодию»</a:t>
            </a:r>
          </a:p>
          <a:p>
            <a:pPr marL="0" indent="0">
              <a:buNone/>
            </a:pPr>
            <a:r>
              <a:rPr lang="ru-RU" dirty="0"/>
              <a:t>Взрослый напевает какую-либо мелодию, ребенок должен передать её ритмический рисунок, простучав пальцем по ладони.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 «Давайте хохотать»</a:t>
            </a:r>
          </a:p>
          <a:p>
            <a:pPr marL="0" indent="0">
              <a:buNone/>
            </a:pPr>
            <a:r>
              <a:rPr lang="ru-RU" dirty="0"/>
              <a:t>На развитие музыкальной памяти. Взрослый «</a:t>
            </a:r>
            <a:r>
              <a:rPr lang="ru-RU" dirty="0" err="1"/>
              <a:t>прохохатывает</a:t>
            </a:r>
            <a:r>
              <a:rPr lang="ru-RU" dirty="0"/>
              <a:t>» (на слог «ха») любую знакомую ребенку песню, ребёнок отгадывает. Потом песню загадывает ребенок.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«Непослушный мячик»</a:t>
            </a:r>
          </a:p>
          <a:p>
            <a:pPr marL="0" indent="0">
              <a:buNone/>
            </a:pPr>
            <a:r>
              <a:rPr lang="ru-RU" dirty="0"/>
              <a:t>На развитие динамического слуха. Игра проводится по принципу игры «Холодно-горячо». Взрослый прячет где-то дома мячик (или какую-либо игрушку). Начинает петь знакомую песню, ребенок под это пение ищет игрушку. Если взрослый поет тихо, значит, игрушка находится далеко, если громко - то близко. Потом игрушку прячет ребенок.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«Отгадай, что звучит»</a:t>
            </a:r>
          </a:p>
          <a:p>
            <a:pPr marL="0" indent="0">
              <a:buNone/>
            </a:pPr>
            <a:r>
              <a:rPr lang="ru-RU" dirty="0"/>
              <a:t>На развитие музыкальной памяти. У вашего ребенка есть любимый диск с детскими песнями. Дайте прослушать ребенку отрывок любой песенки (но не сначала звучания). Ребенок отгадывает и называет песню или исполнителя, сам её напевает. Если вы слушаете с ребенком популярную инструментальную классическую музыку, то эту игру можно провести так: ребенок отгадывает отрывок музыки, напевает его и называет (по возможности) солирующий музыкальный инструмент.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981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Игра «Звуки вокруг нас»</a:t>
            </a:r>
          </a:p>
          <a:p>
            <a:pPr marL="0" indent="0">
              <a:buNone/>
            </a:pPr>
            <a:r>
              <a:rPr lang="ru-RU" dirty="0"/>
              <a:t>Участники прислушиваются к звукам, которые их окружают и по очереди </a:t>
            </a:r>
            <a:r>
              <a:rPr lang="ru-RU" dirty="0" err="1"/>
              <a:t>пропевают</a:t>
            </a:r>
            <a:r>
              <a:rPr lang="ru-RU" dirty="0"/>
              <a:t>. Например, участник говорит, что слышит гул летящего самолета и поет на одном </a:t>
            </a:r>
            <a:r>
              <a:rPr lang="ru-RU" u="sng" dirty="0"/>
              <a:t>звуке</a:t>
            </a:r>
            <a:r>
              <a:rPr lang="ru-RU" dirty="0"/>
              <a:t>: у-у-у-у-у, также участник изображает голосом приближающийся и улетающий в даль самолет, постепенно усиливая и ослабляя звучание.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«Угадай мелодию»</a:t>
            </a:r>
          </a:p>
          <a:p>
            <a:pPr marL="0" indent="0">
              <a:buNone/>
            </a:pPr>
            <a:r>
              <a:rPr lang="ru-RU" dirty="0"/>
              <a:t>Первый участник  </a:t>
            </a:r>
            <a:r>
              <a:rPr lang="ru-RU" dirty="0" err="1"/>
              <a:t>пропевает</a:t>
            </a:r>
            <a:r>
              <a:rPr lang="ru-RU" dirty="0"/>
              <a:t>  мелодию известной песни на любой слог (ля-ля-ля, на-на-на, второй участник должен угадать название песни. После правильного ответа, второй участник загадывает мелодию другому участнику и </a:t>
            </a:r>
            <a:r>
              <a:rPr lang="ru-RU" dirty="0" err="1"/>
              <a:t>пропевает</a:t>
            </a:r>
            <a:r>
              <a:rPr lang="ru-RU" dirty="0"/>
              <a:t> её и т. д.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Игра «Нарисуй песню».</a:t>
            </a:r>
          </a:p>
          <a:p>
            <a:pPr marL="0" indent="0">
              <a:buNone/>
            </a:pPr>
            <a:r>
              <a:rPr lang="ru-RU" dirty="0"/>
              <a:t>Игровой материал: любая песня, альбомный лист, карандаши или фломастеры.</a:t>
            </a:r>
          </a:p>
          <a:p>
            <a:pPr marL="0" indent="0">
              <a:buNone/>
            </a:pPr>
            <a:r>
              <a:rPr lang="ru-RU" dirty="0"/>
              <a:t>Предложить детям передать содержание любимой песни при помощи рисунка. Во время рисования звучит эта песня.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Желаю всем здоровья, оставайтесь дома. Пойте с детьми, играйте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25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03649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715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пойте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786" y="0"/>
            <a:ext cx="63367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194" y="4509119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68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slide-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00" y="332656"/>
            <a:ext cx="8821488" cy="608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938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кружок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006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консультация\i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183"/>
            <a:ext cx="889248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50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FF0000"/>
                </a:solidFill>
              </a:rPr>
              <a:t>Зачем учить детей петь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/>
              <a:t>    У каждого ребёнка можно пробудить интерес к музыке, развить музыкальный слух и голос. Надо создать в семье атмосферу благожелательного отношения к малышам, всячески поощрять их попытки проявлять себя  в музыке. Знайте, это приносит детям радость </a:t>
            </a:r>
            <a:r>
              <a:rPr lang="ru-RU" sz="1600" dirty="0" smtClean="0"/>
              <a:t>делает </a:t>
            </a:r>
            <a:r>
              <a:rPr lang="ru-RU" sz="1600" dirty="0"/>
              <a:t>их добрее.</a:t>
            </a:r>
            <a:br>
              <a:rPr lang="ru-RU" sz="1600" dirty="0"/>
            </a:br>
            <a:r>
              <a:rPr lang="ru-RU" sz="1600" dirty="0" smtClean="0"/>
              <a:t>     Очень </a:t>
            </a:r>
            <a:r>
              <a:rPr lang="ru-RU" sz="1600" dirty="0"/>
              <a:t>часто маленьким детям не хватает живого общения с родителями. Магнитофон и телевизор стали заменять ласковый и родной мамин голос. Недостаток общения негативно сказывается на еще эмоционально не окрепшем детском организме. Выход очевиден — пойте вместе с детьми и для детей. Пение укрепит здоровье, улучшит настроение, поможет установить эмоциональный контакт между мамой и ребенком.</a:t>
            </a:r>
            <a:br>
              <a:rPr lang="ru-RU" sz="1600" dirty="0"/>
            </a:br>
            <a:r>
              <a:rPr lang="ru-RU" sz="1600" dirty="0" smtClean="0"/>
              <a:t>     Когда</a:t>
            </a:r>
            <a:r>
              <a:rPr lang="ru-RU" sz="1600" dirty="0"/>
              <a:t> мы пребываем в хорошем настроении, нам хочется петь! Детям тоже. Потому что пение – естественный физиологический процесс, пользоваться которым может каждый с рождения.</a:t>
            </a:r>
            <a:br>
              <a:rPr lang="ru-RU" sz="1600" dirty="0"/>
            </a:br>
            <a:r>
              <a:rPr lang="ru-RU" sz="1600" dirty="0" smtClean="0"/>
              <a:t>      В </a:t>
            </a:r>
            <a:r>
              <a:rPr lang="ru-RU" sz="1600" dirty="0"/>
              <a:t>младенчестве первые песенки – “</a:t>
            </a:r>
            <a:r>
              <a:rPr lang="ru-RU" sz="1600" dirty="0" err="1"/>
              <a:t>агуканья</a:t>
            </a:r>
            <a:r>
              <a:rPr lang="ru-RU" sz="1600" dirty="0"/>
              <a:t>” способствуют развитию голоса у ребенка и формированию правильной речи в дальнейшем. Если вы не умеете петь, не расстраивайтесь и не </a:t>
            </a:r>
            <a:r>
              <a:rPr lang="ru-RU" sz="1600" dirty="0" err="1"/>
              <a:t>комплексуйте</a:t>
            </a:r>
            <a:r>
              <a:rPr lang="ru-RU" sz="1600" dirty="0"/>
              <a:t>. Попробуйте спеть колыбельную на двух нотах или просто прочитать текст нараспев, только ритмично. Малышу все равно понравится. Главное, чтобы ребенок слышал мягкий и спокойный голос мамы, ощущал ее эмоциональный настрой.</a:t>
            </a:r>
            <a:br>
              <a:rPr lang="ru-RU" sz="1600" dirty="0"/>
            </a:br>
            <a:r>
              <a:rPr lang="ru-RU" sz="1600" dirty="0" smtClean="0"/>
              <a:t>       Веселые </a:t>
            </a:r>
            <a:r>
              <a:rPr lang="ru-RU" sz="1600" dirty="0"/>
              <a:t>песенки – </a:t>
            </a:r>
            <a:r>
              <a:rPr lang="ru-RU" sz="1600" dirty="0" err="1"/>
              <a:t>попевки</a:t>
            </a:r>
            <a:r>
              <a:rPr lang="ru-RU" sz="1600" dirty="0"/>
              <a:t> рассказывают уже подросшему ребенку о животных, птичках, явлениях природы. Такие, как “Петушок”, “Воробушек”, “Заинька”, “Мышки и кот” и др.</a:t>
            </a:r>
            <a:br>
              <a:rPr lang="ru-RU" sz="1600" dirty="0"/>
            </a:br>
            <a:r>
              <a:rPr lang="ru-RU" sz="1600" dirty="0" smtClean="0"/>
              <a:t>       Как </a:t>
            </a:r>
            <a:r>
              <a:rPr lang="ru-RU" sz="1600" dirty="0"/>
              <a:t>спеть – зависит от настроения. Малыш в это время будет смотреть на Вас, и радоваться, улыбаться.</a:t>
            </a:r>
            <a:br>
              <a:rPr lang="ru-RU" sz="1600" dirty="0"/>
            </a:br>
            <a:r>
              <a:rPr lang="ru-RU" sz="1600" dirty="0" smtClean="0"/>
              <a:t>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636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9472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     У </a:t>
            </a:r>
            <a:r>
              <a:rPr lang="ru-RU" sz="1600" dirty="0"/>
              <a:t>детей дошкольного возраста пение формирует правильное дыхание, дикцию. Исполнение песен раскрепощает зажатый детский организм, снимает усталость, раздражение, дает выход эмоциям, тем самым, успокаивая нервную систему.</a:t>
            </a:r>
            <a:br>
              <a:rPr lang="ru-RU" sz="1600" dirty="0"/>
            </a:br>
            <a:r>
              <a:rPr lang="ru-RU" sz="1600" dirty="0" smtClean="0"/>
              <a:t>     Песен </a:t>
            </a:r>
            <a:r>
              <a:rPr lang="ru-RU" sz="1600" dirty="0"/>
              <a:t>очень много, и все они разные и по характеру, и по темпу исполнения.</a:t>
            </a:r>
            <a:br>
              <a:rPr lang="ru-RU" sz="1600" dirty="0"/>
            </a:br>
            <a:r>
              <a:rPr lang="ru-RU" sz="1600" dirty="0" smtClean="0"/>
              <a:t>     К </a:t>
            </a:r>
            <a:r>
              <a:rPr lang="ru-RU" sz="1600" dirty="0"/>
              <a:t>старшему дошкольному возрасту дети исполняют не только песни о явлениях общественной жизни, сезонных изменениях в природе, но и о доброте, дружбе, героях мультфильмов и сказок. “Настоящий друг”, “Песенка кота Леопольда”, “Улыбка”, “Кузнечик”, – эти песенки всем хорошо знакомы и любимы. Они учат ребенка быть добрым, справедливым, заботиться о друзьях.</a:t>
            </a:r>
            <a:br>
              <a:rPr lang="ru-RU" sz="1600" dirty="0"/>
            </a:br>
            <a:r>
              <a:rPr lang="ru-RU" sz="1600" dirty="0" smtClean="0"/>
              <a:t>     С </a:t>
            </a:r>
            <a:r>
              <a:rPr lang="ru-RU" sz="1600" dirty="0"/>
              <a:t>использованием песенок можно разыгрывать небольшие сценки из сказок. Например, из сказок “Колобок”, “Рукавичка”, Волк и семеро козлят”.</a:t>
            </a:r>
            <a:br>
              <a:rPr lang="ru-RU" sz="1600" dirty="0"/>
            </a:br>
            <a:r>
              <a:rPr lang="ru-RU" sz="1600" dirty="0" smtClean="0"/>
              <a:t>     Ну </a:t>
            </a:r>
            <a:r>
              <a:rPr lang="ru-RU" sz="1600" dirty="0"/>
              <a:t>и, конечно, лепить, рисовать, конструировать очень интересно, когда напеваешь какую-нибудь знакомую мелодию. Кисть ложится ровно, а поделка получается просто замечательная!</a:t>
            </a:r>
            <a:br>
              <a:rPr lang="ru-RU" sz="1600" dirty="0"/>
            </a:br>
            <a:r>
              <a:rPr lang="ru-RU" sz="1600" dirty="0" smtClean="0"/>
              <a:t>      В </a:t>
            </a:r>
            <a:r>
              <a:rPr lang="ru-RU" sz="1600" dirty="0"/>
              <a:t>наш современный век, пожалуй, в каждой семье находится музыкальный центр с функцией “караоке”. </a:t>
            </a:r>
            <a:r>
              <a:rPr lang="ru-RU" sz="1600" dirty="0" smtClean="0"/>
              <a:t>           В </a:t>
            </a:r>
            <a:r>
              <a:rPr lang="ru-RU" sz="1600" dirty="0"/>
              <a:t>выходные дни можно собраться всей семьей и с удовольствием попеть знакомые всем с детства песенки. Это поднимет настроение всем членам семьи, а детям доставит массу хороших впечатлений. Ведь петь будут не только они, а еще мама и папа!</a:t>
            </a:r>
            <a:br>
              <a:rPr lang="ru-RU" sz="1600" dirty="0"/>
            </a:br>
            <a:r>
              <a:rPr lang="ru-RU" sz="1600" dirty="0" smtClean="0"/>
              <a:t>       </a:t>
            </a:r>
            <a:r>
              <a:rPr lang="ru-RU" sz="1600" u="sng" dirty="0" smtClean="0"/>
              <a:t>Не </a:t>
            </a:r>
            <a:r>
              <a:rPr lang="ru-RU" sz="1600" u="sng" dirty="0"/>
              <a:t>стоит, однако, увлекаться, магнитофонным пением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Помните, что никакой магнитофон не заменит ребенку живое общение и живое пение!!! Так пойте же на здоровье и доставляйте радость себе и Вашему малышу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741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Сейчас, пока вы находитесь дома вместе со своими детьми -   </a:t>
            </a:r>
            <a:r>
              <a:rPr lang="ru-RU" b="1" i="1" dirty="0"/>
              <a:t>не упустите это драгоценное время – пойте с Вашим малышом!</a:t>
            </a:r>
            <a:r>
              <a:rPr lang="ru-RU" dirty="0"/>
              <a:t>                                                                                                                                  </a:t>
            </a:r>
          </a:p>
          <a:p>
            <a:r>
              <a:rPr lang="ru-RU" dirty="0"/>
              <a:t>Попросите его выполнить звукоподражание (как лает собачка?), имитацию движений (как птички машут крыльями, клюют зёрнышки?) и т.п. </a:t>
            </a:r>
            <a:br>
              <a:rPr lang="ru-RU" dirty="0"/>
            </a:br>
            <a:r>
              <a:rPr lang="ru-RU" dirty="0"/>
              <a:t>Очень любят малыши народные игры с пением, которые Вы наверняка помните из своего детства : «Ладушки, где были – у бабушки…», «По кочкам…», «Сорока-ворона» и др.</a:t>
            </a:r>
          </a:p>
          <a:p>
            <a:r>
              <a:rPr lang="ru-RU" dirty="0"/>
              <a:t>Проводимые Вами игры будут способствовать разностороннему развитию малыша и окажут влияние на его физическое развитие, </a:t>
            </a:r>
            <a:br>
              <a:rPr lang="ru-RU" dirty="0"/>
            </a:br>
            <a:r>
              <a:rPr lang="ru-RU" dirty="0"/>
              <a:t>улучшат координацию движений и быстроту реакции, разовьют творческую фантазию и активизируют мышление и речь. </a:t>
            </a:r>
            <a:br>
              <a:rPr lang="ru-RU" dirty="0"/>
            </a:br>
            <a:r>
              <a:rPr lang="ru-RU" dirty="0"/>
              <a:t>Возможность проведения игр вместе со взрослыми или другими детьми способствует созданию благоприятной атмосферы в семье.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791702"/>
              </p:ext>
            </p:extLst>
          </p:nvPr>
        </p:nvGraphicFramePr>
        <p:xfrm>
          <a:off x="1403648" y="5013176"/>
          <a:ext cx="6144895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130"/>
                <a:gridCol w="3072765"/>
              </a:tblGrid>
              <a:tr h="91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067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wipe/>
      </p:transition>
    </mc:Choice>
    <mc:Fallback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273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Тема Office</vt:lpstr>
      <vt:lpstr>Подготовил: музыкальный руководитель МКДОУ «Детский сад №3 п.Теплое» Ноянова Ольга Васильевна</vt:lpstr>
      <vt:lpstr>Слайд 2</vt:lpstr>
      <vt:lpstr>Слайд 3</vt:lpstr>
      <vt:lpstr>Слайд 4</vt:lpstr>
      <vt:lpstr>Слайд 5</vt:lpstr>
      <vt:lpstr>Слайд 6</vt:lpstr>
      <vt:lpstr>Зачем учить детей петь.      У каждого ребёнка можно пробудить интерес к музыке, развить музыкальный слух и голос. Надо создать в семье атмосферу благожелательного отношения к малышам, всячески поощрять их попытки проявлять себя  в музыке. Знайте, это приносит детям радость делает их добрее.      Очень часто маленьким детям не хватает живого общения с родителями. Магнитофон и телевизор стали заменять ласковый и родной мамин голос. Недостаток общения негативно сказывается на еще эмоционально не окрепшем детском организме. Выход очевиден — пойте вместе с детьми и для детей. Пение укрепит здоровье, улучшит настроение, поможет установить эмоциональный контакт между мамой и ребенком.      Когда мы пребываем в хорошем настроении, нам хочется петь! Детям тоже. Потому что пение – естественный физиологический процесс, пользоваться которым может каждый с рождения.       В младенчестве первые песенки – “агуканья” способствуют развитию голоса у ребенка и формированию правильной речи в дальнейшем. Если вы не умеете петь, не расстраивайтесь и не комплексуйте. Попробуйте спеть колыбельную на двух нотах или просто прочитать текст нараспев, только ритмично. Малышу все равно понравится. Главное, чтобы ребенок слышал мягкий и спокойный голос мамы, ощущал ее эмоциональный настрой.        Веселые песенки – попевки рассказывают уже подросшему ребенку о животных, птичках, явлениях природы. Такие, как “Петушок”, “Воробушек”, “Заинька”, “Мышки и кот” и др.        Как спеть – зависит от настроения. Малыш в это время будет смотреть на Вас, и радоваться, улыбаться.        </vt:lpstr>
      <vt:lpstr>     У детей дошкольного возраста пение формирует правильное дыхание, дикцию. Исполнение песен раскрепощает зажатый детский организм, снимает усталость, раздражение, дает выход эмоциям, тем самым, успокаивая нервную систему.      Песен очень много, и все они разные и по характеру, и по темпу исполнения.      К старшему дошкольному возрасту дети исполняют не только песни о явлениях общественной жизни, сезонных изменениях в природе, но и о доброте, дружбе, героях мультфильмов и сказок. “Настоящий друг”, “Песенка кота Леопольда”, “Улыбка”, “Кузнечик”, – эти песенки всем хорошо знакомы и любимы. Они учат ребенка быть добрым, справедливым, заботиться о друзьях.      С использованием песенок можно разыгрывать небольшие сценки из сказок. Например, из сказок “Колобок”, “Рукавичка”, Волк и семеро козлят”.      Ну и, конечно, лепить, рисовать, конструировать очень интересно, когда напеваешь какую-нибудь знакомую мелодию. Кисть ложится ровно, а поделка получается просто замечательная!       В наш современный век, пожалуй, в каждой семье находится музыкальный центр с функцией “караоке”.            В выходные дни можно собраться всей семьей и с удовольствием попеть знакомые всем с детства песенки. Это поднимет настроение всем членам семьи, а детям доставит массу хороших впечатлений. Ведь петь будут не только они, а еще мама и папа!        Не стоит, однако, увлекаться, магнитофонным пением. Помните, что никакой магнитофон не заменит ребенку живое общение и живое пение!!! Так пойте же на здоровье и доставляйте радость себе и Вашему малышу   </vt:lpstr>
      <vt:lpstr>Слайд 9</vt:lpstr>
      <vt:lpstr> К нам пришла собачка  Умная собачка, С детками играет, Очень громко лает: «Гав-гав»   Песня «Бобик» Музыка Т. Попатенко.  Слова Н. Найденовой. Вот наш Бобик, славный пес: — Гав! Гав! Белый лобик, черный нос — Гав! Гав! Бобик, Бобик, лапку дай — Гав! Гав! Сядь на коврик и не лай! — тс-с-с! </vt:lpstr>
      <vt:lpstr>Слайд 11</vt:lpstr>
      <vt:lpstr>Слайд 12</vt:lpstr>
      <vt:lpstr>Слайд 13</vt:lpstr>
      <vt:lpstr>Слайд 14</vt:lpstr>
      <vt:lpstr>Слайд 15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Буева</cp:lastModifiedBy>
  <cp:revision>36</cp:revision>
  <dcterms:created xsi:type="dcterms:W3CDTF">2020-04-27T14:34:57Z</dcterms:created>
  <dcterms:modified xsi:type="dcterms:W3CDTF">2020-05-07T11:01:31Z</dcterms:modified>
</cp:coreProperties>
</file>