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054037/8fc2524d-4347-4217-8576-646000c7985d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" y="-891480"/>
            <a:ext cx="9372433" cy="7841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3514" y="404665"/>
            <a:ext cx="7772400" cy="238254"/>
          </a:xfrm>
        </p:spPr>
        <p:txBody>
          <a:bodyPr>
            <a:normAutofit fontScale="90000"/>
          </a:bodyPr>
          <a:lstStyle/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142984"/>
            <a:ext cx="6381352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Аппликация «Веточка вербы»</a:t>
            </a:r>
          </a:p>
          <a:p>
            <a:pPr algn="ctr"/>
            <a:endParaRPr lang="ru-RU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Выполнил воспитатель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второй младшей группы</a:t>
            </a:r>
          </a:p>
          <a:p>
            <a:pPr algn="r"/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Фетисова Ж.Ю.</a:t>
            </a:r>
            <a:endParaRPr lang="ru-RU" cap="none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71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2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1183" y="548680"/>
            <a:ext cx="8229600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Задачи: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приемам нетрадиционной аппликации веток вербы, расположения «почек» справа и слева на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ветке;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-закрепить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расширить знания детей 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вербе;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асширять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представления детей об изменениях в живой природе с приходом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весны;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-развивать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воображение детей, фантазию, эстетическое восприятие, самостоятельность при выборе изобразительного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материала;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-воспитывать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любовь и бережное отношение к окружающей природе родного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края.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Оборудование: картон, цветная бумага коричневого цвета, клей, ножницы, карандаш, вата.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417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Подготовьте необходимое оборудование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590465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3279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6264696" cy="165618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Уважаемые родители, помогите ребенку нарисовать веточку и вырежете с помощью ножниц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00451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4901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" y="-12042"/>
            <a:ext cx="9142575" cy="6870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ребенок самостоятельно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приклеет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веточку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226762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064" y="1628800"/>
            <a:ext cx="2130865" cy="462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5402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18" y="22238"/>
            <a:ext cx="9144000" cy="684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Скатайте вместе с ребенком шарики из вары и приклейте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626968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51394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102"/>
            <a:ext cx="9144000" cy="6892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готова!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731649" cy="41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11782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1620" y="2967335"/>
            <a:ext cx="7500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141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136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Подготовьте необходимое оборудование </vt:lpstr>
      <vt:lpstr>Уважаемые родители, помогите ребенку нарисовать веточку и вырежете с помощью ножниц</vt:lpstr>
      <vt:lpstr>Пусть ребенок самостоятельно приклеет веточку </vt:lpstr>
      <vt:lpstr>Скатайте вместе с ребенком шарики из вары и приклейте</vt:lpstr>
      <vt:lpstr>Работа готова!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 3 п.Теплое»</dc:title>
  <dc:creator>Жанна</dc:creator>
  <cp:lastModifiedBy>Буева</cp:lastModifiedBy>
  <cp:revision>6</cp:revision>
  <dcterms:created xsi:type="dcterms:W3CDTF">2020-04-22T13:14:09Z</dcterms:created>
  <dcterms:modified xsi:type="dcterms:W3CDTF">2020-04-23T12:00:58Z</dcterms:modified>
</cp:coreProperties>
</file>