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84" r:id="rId4"/>
    <p:sldId id="286" r:id="rId5"/>
    <p:sldId id="287" r:id="rId6"/>
    <p:sldId id="288" r:id="rId7"/>
    <p:sldId id="289" r:id="rId8"/>
    <p:sldId id="290" r:id="rId9"/>
    <p:sldId id="292" r:id="rId10"/>
    <p:sldId id="272" r:id="rId11"/>
    <p:sldId id="280" r:id="rId12"/>
    <p:sldId id="274" r:id="rId13"/>
    <p:sldId id="273" r:id="rId14"/>
    <p:sldId id="275" r:id="rId15"/>
    <p:sldId id="276" r:id="rId16"/>
    <p:sldId id="277" r:id="rId17"/>
    <p:sldId id="283" r:id="rId18"/>
    <p:sldId id="278" r:id="rId19"/>
    <p:sldId id="279" r:id="rId20"/>
    <p:sldId id="294" r:id="rId21"/>
    <p:sldId id="29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3190" autoAdjust="0"/>
  </p:normalViewPr>
  <p:slideViewPr>
    <p:cSldViewPr>
      <p:cViewPr varScale="1">
        <p:scale>
          <a:sx n="74" d="100"/>
          <a:sy n="74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B2436-74F2-4366-BC9B-F56AF4E2933C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59921-61A2-4892-80FC-4842E17FA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070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9921-61A2-4892-80FC-4842E17FAC8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87000"/>
            <a:lum bright="-21000" contrast="-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00496" y="1571612"/>
            <a:ext cx="471490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271464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МКДОУ «Детский сад №3 п. Тёплое»</a:t>
            </a:r>
            <a:b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 smtClean="0"/>
              <a:t> </a:t>
            </a:r>
            <a:r>
              <a:rPr lang="ru-RU" sz="2400" b="1" dirty="0" smtClean="0"/>
              <a:t>Обобщение  опыта работы </a:t>
            </a:r>
            <a:r>
              <a:rPr lang="ru-RU" sz="2400" b="1" dirty="0" smtClean="0"/>
              <a:t>по теме </a:t>
            </a: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altLang="ru-RU" sz="49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«Формирование </a:t>
            </a:r>
            <a:r>
              <a:rPr lang="ru-RU" altLang="ru-RU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экологической</a:t>
            </a:r>
            <a:r>
              <a:rPr lang="ru-RU" altLang="ru-RU" sz="49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культуры дошкольников» </a:t>
            </a:r>
            <a:r>
              <a:rPr lang="ru-RU" altLang="ru-RU" sz="49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49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49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49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en-US" altLang="ru-RU" sz="5300" b="1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altLang="ru-RU" sz="5300" b="1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Times New Roman" pitchFamily="18" charset="0"/>
              </a:rPr>
            </a:br>
            <a:r>
              <a:rPr lang="ru-RU" alt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alt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62178"/>
            <a:ext cx="628652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ru-RU" alt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ru-RU" alt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ru-RU" alt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ru-RU" alt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ru-RU" alt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Воспитатели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: Зайцева Г.А.</a:t>
            </a:r>
          </a:p>
          <a:p>
            <a:pPr algn="r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              Дмитриева Л.Е.</a:t>
            </a:r>
            <a:endParaRPr lang="en-US" altLang="ru-RU" sz="2000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Клуб по интересам «Лукоморье»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развитие творческих способностей, фантазии, воображения. Показать детям, как можно дать вторую жизнь природному материалу.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E:\Клуб -От скуки на все руки На лесной поляне\P10304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71942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Клуб -От скуки на все руки На лесной поляне\P10304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28604"/>
            <a:ext cx="3000396" cy="255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средняя группа\средняя группа №1\экология средняя группа2015 г.овая папка (2)\DSC00353.JPG"/>
          <p:cNvPicPr/>
          <p:nvPr/>
        </p:nvPicPr>
        <p:blipFill>
          <a:blip r:embed="rId4" cstate="print"/>
          <a:srcRect l="15012" r="9930"/>
          <a:stretch>
            <a:fillRect/>
          </a:stretch>
        </p:blipFill>
        <p:spPr bwMode="auto">
          <a:xfrm>
            <a:off x="6500826" y="857232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етский сад №3\Desktop\кружки\P1030799.JPG"/>
          <p:cNvPicPr/>
          <p:nvPr/>
        </p:nvPicPr>
        <p:blipFill>
          <a:blip r:embed="rId5" cstate="print"/>
          <a:srcRect l="14271" r="11170"/>
          <a:stretch>
            <a:fillRect/>
          </a:stretch>
        </p:blipFill>
        <p:spPr bwMode="auto">
          <a:xfrm>
            <a:off x="5929322" y="3500438"/>
            <a:ext cx="285752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етский сад №3\Desktop\кружки\P103076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355992" y="4144942"/>
            <a:ext cx="3227206" cy="179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Клуб по интересам «Росинка»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развитие наблюдательности , способности видеть красивое в природе, умение оказывать природе посильную помощь, желание общаться с природой и отражать свои впечатления через различные виды деятельности; расширить представления детей о многообразии природных явлений, сезонных изменениях в природе.</a:t>
            </a:r>
          </a:p>
          <a:p>
            <a:endParaRPr lang="ru-RU" dirty="0"/>
          </a:p>
        </p:txBody>
      </p:sp>
      <p:pic>
        <p:nvPicPr>
          <p:cNvPr id="5" name="Содержимое 4" descr="E:\старшая группа фото\Новая папка\P103006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14290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4" descr="E:\старшая группа фото\Новая папка\P103005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7166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средняя группа\фото\беседа\P10208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0600" y="2647950"/>
            <a:ext cx="2613036" cy="220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старшая группа\Росинка\занятие\P10303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500306"/>
            <a:ext cx="25717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DCIM\103_PANA\P1030894.JPG"/>
          <p:cNvPicPr/>
          <p:nvPr/>
        </p:nvPicPr>
        <p:blipFill>
          <a:blip r:embed="rId6" cstate="print"/>
          <a:srcRect r="7643"/>
          <a:stretch>
            <a:fillRect/>
          </a:stretch>
        </p:blipFill>
        <p:spPr bwMode="auto">
          <a:xfrm>
            <a:off x="4786314" y="4572008"/>
            <a:ext cx="2714644" cy="20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Опытническая деятельность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Дети учатся искать условия решения поставленной задачи, отыскивать связи между свойствами объекта и возможностями его преобразования, тем самым открывая новый способ действия.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 descr="E:\к году экологии\фото\P103068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2270" y="656681"/>
            <a:ext cx="262525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старшая №1 Зайцева\Зайцева\DSC011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8414">
            <a:off x="4082414" y="3809961"/>
            <a:ext cx="2550537" cy="24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старшая группа №1 Дмитриева2\P10305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1730">
            <a:off x="6425946" y="298812"/>
            <a:ext cx="2544197" cy="22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средняя группа\средняя группа №1\экология средняя группа2015 г.овая папка (2)\DSC0040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201">
            <a:off x="6429388" y="2714620"/>
            <a:ext cx="249351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старшая №1 Зайцева\Зайцева\DSC011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286256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68112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3008313" cy="12208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Экологические </a:t>
            </a:r>
            <a:b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  <a:b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86106" cy="46910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Краткосрочные: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«Огород на подоконнике», «От черенка до деревца»; Долгосрочный: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«Войди в природу другом»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 descr="E:\старшая группа фото\Новая папка\P10207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03987">
            <a:off x="3466992" y="668066"/>
            <a:ext cx="292732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старшая группа фото\Новая папка\P1020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0521">
            <a:off x="6342878" y="496660"/>
            <a:ext cx="2520280" cy="250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подарки мамам\P10307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071942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подарки мамам\P10307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500438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старшая группа фото\огород\DSC0126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71876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Особая форма по экологическому воспитанию-экскурсии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знакомятся с растениями, животными одновременно с условиями их обитания, а это способствует образованию первичных представлений о взаимосвязях в природе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E:\экскурсия на водоём\P10304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143380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старшая группа фото\Новая папка\DSC007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14290"/>
            <a:ext cx="3143273" cy="2357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старшая группа фото\Новая папка\P1030384.JPG"/>
          <p:cNvPicPr/>
          <p:nvPr/>
        </p:nvPicPr>
        <p:blipFill>
          <a:blip r:embed="rId4" cstate="print"/>
          <a:srcRect l="14975"/>
          <a:stretch>
            <a:fillRect/>
          </a:stretch>
        </p:blipFill>
        <p:spPr bwMode="auto">
          <a:xfrm>
            <a:off x="6286512" y="4500570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старшая группа фото\Новая папка\P10303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4621">
            <a:off x="6233726" y="453099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прогулка роща\DSC01261.JPG"/>
          <p:cNvPicPr/>
          <p:nvPr/>
        </p:nvPicPr>
        <p:blipFill>
          <a:blip r:embed="rId6" cstate="print"/>
          <a:srcRect r="31855"/>
          <a:stretch>
            <a:fillRect/>
          </a:stretch>
        </p:blipFill>
        <p:spPr bwMode="auto">
          <a:xfrm>
            <a:off x="3571868" y="2786058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26526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прогулок для экологического воспитания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2971792" cy="463710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знакомятся с сезонными изменениями в природе, со свойствами песка, земли, глины, снега, льда, воды. Учатся помогать птицам, растениям… 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 descr="E:\к году экологии\фото\DSC010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14290"/>
            <a:ext cx="26586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старшая группа фото\Новая папка\P10300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98618" cy="273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прогулка\DSC0097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507"/>
          <a:stretch>
            <a:fillRect/>
          </a:stretch>
        </p:blipFill>
        <p:spPr bwMode="auto">
          <a:xfrm>
            <a:off x="6263679" y="3786190"/>
            <a:ext cx="2880321" cy="201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к году экологии\P10306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30718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Детский сад №3\Desktop\скворечник\DSC01227.JPG"/>
          <p:cNvPicPr/>
          <p:nvPr/>
        </p:nvPicPr>
        <p:blipFill>
          <a:blip r:embed="rId6" cstate="print"/>
          <a:srcRect t="13333"/>
          <a:stretch>
            <a:fillRect/>
          </a:stretch>
        </p:blipFill>
        <p:spPr bwMode="auto">
          <a:xfrm>
            <a:off x="3500430" y="4786322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старшая группа фото\Новая папка\DSC0069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571744"/>
            <a:ext cx="2782665" cy="203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2073336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101281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Формирование экологической культуры в НОД.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3251231" cy="484030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задачей является раскрытие экологических связей, без которых трудно предвидеть возможные последствия вмешательства в природу.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E:\к году экологии\фото\DSC01087.JPG"/>
          <p:cNvPicPr/>
          <p:nvPr/>
        </p:nvPicPr>
        <p:blipFill>
          <a:blip r:embed="rId2" cstate="print"/>
          <a:srcRect l="4860" r="8076"/>
          <a:stretch>
            <a:fillRect/>
          </a:stretch>
        </p:blipFill>
        <p:spPr bwMode="auto">
          <a:xfrm>
            <a:off x="3286116" y="1500174"/>
            <a:ext cx="32146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фото ст.№1\фото\P10303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E:\старшая группа фото\фото занятия математика\DSC00965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068693">
            <a:off x="5902019" y="224528"/>
            <a:ext cx="3089283" cy="222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старшая группа фото\фото\P1030691.JPG"/>
          <p:cNvPicPr/>
          <p:nvPr/>
        </p:nvPicPr>
        <p:blipFill>
          <a:blip r:embed="rId5" cstate="print"/>
          <a:srcRect t="17700"/>
          <a:stretch>
            <a:fillRect/>
          </a:stretch>
        </p:blipFill>
        <p:spPr bwMode="auto">
          <a:xfrm>
            <a:off x="5643538" y="4214818"/>
            <a:ext cx="350046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91638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Уголок «Времена года»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Содержимое 3" descr="C:\Users\Детский сад №3\Desktop\ПРС\DSC01158.JPG"/>
          <p:cNvPicPr>
            <a:picLocks/>
          </p:cNvPicPr>
          <p:nvPr/>
        </p:nvPicPr>
        <p:blipFill>
          <a:blip r:embed="rId2" cstate="print"/>
          <a:srcRect t="29530" r="1667" b="14455"/>
          <a:stretch>
            <a:fillRect/>
          </a:stretch>
        </p:blipFill>
        <p:spPr bwMode="auto">
          <a:xfrm>
            <a:off x="357158" y="928670"/>
            <a:ext cx="4213777" cy="244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етский сад №3\Desktop\ПРС\DSC01165.JPG"/>
          <p:cNvPicPr/>
          <p:nvPr/>
        </p:nvPicPr>
        <p:blipFill>
          <a:blip r:embed="rId3" cstate="print"/>
          <a:srcRect t="39594" b="3553"/>
          <a:stretch>
            <a:fillRect/>
          </a:stretch>
        </p:blipFill>
        <p:spPr bwMode="auto">
          <a:xfrm>
            <a:off x="4714876" y="1142984"/>
            <a:ext cx="41434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етский сад №3\Desktop\ПРС\DSC01168.JPG"/>
          <p:cNvPicPr/>
          <p:nvPr/>
        </p:nvPicPr>
        <p:blipFill>
          <a:blip r:embed="rId4" cstate="print"/>
          <a:srcRect l="1292" t="41724" r="22997" b="7242"/>
          <a:stretch>
            <a:fillRect/>
          </a:stretch>
        </p:blipFill>
        <p:spPr bwMode="auto">
          <a:xfrm>
            <a:off x="428596" y="3571876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етский сад №3\Desktop\уголок времена года\P1030421 (3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86190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Выставки - форма работы с детьми и родителями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Проводились выставки детских работ « Осень-чудная пора», «Необычная ёлочка»,                              « В снежном царстве», «Берегите природу»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Действовал мини – музей « В гостях у моря»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 descr="E:\старшая группа фото\на конкурс\P10306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85546" y="72007"/>
            <a:ext cx="259228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старшая группа фото\на конкурс\P1030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28991" y="2786059"/>
            <a:ext cx="250033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старшая группа фото\выставка\P10305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36545" y="535761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старшая группа фото\на конкурс\P10306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00504"/>
            <a:ext cx="27860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берегите природу\DSC01278.JPG"/>
          <p:cNvPicPr/>
          <p:nvPr/>
        </p:nvPicPr>
        <p:blipFill>
          <a:blip r:embed="rId6" cstate="print"/>
          <a:srcRect l="4167" b="8333"/>
          <a:stretch>
            <a:fillRect/>
          </a:stretch>
        </p:blipFill>
        <p:spPr bwMode="auto">
          <a:xfrm>
            <a:off x="4572000" y="4643446"/>
            <a:ext cx="292895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старшая №1 Зайцева\Зайцева Дмитриева\DSC01092.JPG"/>
          <p:cNvPicPr/>
          <p:nvPr/>
        </p:nvPicPr>
        <p:blipFill>
          <a:blip r:embed="rId7" cstate="print"/>
          <a:srcRect t="26282"/>
          <a:stretch>
            <a:fillRect/>
          </a:stretch>
        </p:blipFill>
        <p:spPr bwMode="auto">
          <a:xfrm>
            <a:off x="5929322" y="2928934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25767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Праздники и развлечения, КВН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857233"/>
            <a:ext cx="3251231" cy="378621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 основе каждого праздника, развлечения экологического содержания лежит определенная идея, которая должна быть донесена до каждого ребенка, - привить детям любовь к природе, бережное отношение к окружающей среде.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Дети очень любят  экологические праздники и развлечения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E:\старшая группа фото\17.06.2016 Береза\_61795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514657"/>
            <a:ext cx="2664296" cy="234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КВН Мы друзья природы\КВН-мы друзья риорды\DSC011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000372"/>
            <a:ext cx="28574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4" descr="E:\22.03.2017 Сороки Дмитриева, Зайцева\_3224469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14290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E:\средняя группа\фото\беседа\P1020854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000504"/>
            <a:ext cx="2714105" cy="242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средняя группа\фото\беседа\P10208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480" y="571480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96555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6446" y="1000108"/>
            <a:ext cx="3071834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http://www.infoniac.ru/upload/medialibrary/0b1/0b14d481998597617fabe76c1214d104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15435" cy="635798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4675496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Экология – это наука, которая учит нас бережно относиться к окружающему миру,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к Земле. «Мир вокруг нас, Земля – это наш Зелёный дом»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Результативность опыта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sz="2400" dirty="0" smtClean="0"/>
              <a:t>В процессе работы предполагается, что общение с природой принесет детям радость, обогатит психику ребенка, совершенствует его органы чувств, поможет развитию эстетического вкуса, научит бережному и заботливому отношению к природе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500858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Анализ работы по экологическому образованию детей позволяет сделать  выводы о позитивных результатах проделанной работы. На занятиях по познавательному развитию дети стали более внимательными. Они с интересом слушают рассказы о животных и растениях, задают много дополнительных вопросов. Научились логически мыслить, связно рассуждать, сравнивать, обобщать, выделять существенные признаки предметов и объектов природы. Знания, полученные на занятиях дети « проверяют» в самостоятельной экспериментальной деятельности. Полученными впечатлениями, знаниями, переживаниями дети делятся со своими родителями. На основе сотрудничества мы добились доверительных взаимоотношений с родителями, их заинтересованного, неравнодушного отношения к развитию и воспитанию детей.</a:t>
            </a:r>
          </a:p>
          <a:p>
            <a:r>
              <a:rPr lang="ru-RU" sz="2400" dirty="0" smtClean="0"/>
              <a:t>Таким образом, видно, что разработанная система экологического образования детей эффективна.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 </a:t>
            </a:r>
            <a:r>
              <a:rPr lang="ru-RU" sz="3600" b="1" dirty="0" smtClean="0"/>
              <a:t>Актуальность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Заключается </a:t>
            </a:r>
            <a:r>
              <a:rPr lang="ru-RU" sz="2400" dirty="0" smtClean="0"/>
              <a:t>в том, что экологическое воспитание и образование детей  - чрезвычайно важная проблема настоящего времени: только экологическое мировоззрение и экологическая культура ныне живущих людей могут вывести планету и человечество из того состояния, в котором оно находится сейчас.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Теоретическое обоснование опыта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Закон РФ «Об образовании»; Федеральный закон РФ « Об охране окружающей среды»</a:t>
            </a:r>
          </a:p>
          <a:p>
            <a:r>
              <a:rPr lang="ru-RU" sz="2400" dirty="0" smtClean="0"/>
              <a:t>П</a:t>
            </a:r>
            <a:r>
              <a:rPr lang="ru-RU" sz="2400" dirty="0" smtClean="0"/>
              <a:t>римерная </a:t>
            </a:r>
            <a:r>
              <a:rPr lang="ru-RU" sz="2400" dirty="0" smtClean="0"/>
              <a:t>общеобразовательная программа дошкольного образования «От рождения до школы» под редакцией </a:t>
            </a:r>
            <a:r>
              <a:rPr lang="ru-RU" sz="2400" dirty="0" err="1" smtClean="0"/>
              <a:t>Н.Е.Вераксы</a:t>
            </a:r>
            <a:r>
              <a:rPr lang="ru-RU" sz="2400" dirty="0" smtClean="0"/>
              <a:t>, Т. С. Комаровой, М.А. </a:t>
            </a:r>
            <a:r>
              <a:rPr lang="ru-RU" sz="2400" dirty="0" err="1" smtClean="0"/>
              <a:t>Васильевой,которая</a:t>
            </a:r>
            <a:r>
              <a:rPr lang="ru-RU" sz="2400" dirty="0" smtClean="0"/>
              <a:t> соответствует ФГОС </a:t>
            </a:r>
            <a:endParaRPr lang="ru-RU" sz="2400" dirty="0" smtClean="0"/>
          </a:p>
          <a:p>
            <a:r>
              <a:rPr lang="ru-RU" sz="2400" dirty="0" smtClean="0"/>
              <a:t>Парциальная </a:t>
            </a:r>
            <a:r>
              <a:rPr lang="ru-RU" sz="2400" dirty="0" smtClean="0"/>
              <a:t>программа С. Н. Николаевой « Юный эколог».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Цель опыта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Формировать </a:t>
            </a:r>
            <a:r>
              <a:rPr lang="ru-RU" sz="2400" dirty="0" smtClean="0"/>
              <a:t>через все виды детской деятельности дошкольников начал экологической культуры, подразумевающей сформированное экологическое сознание, экологически ориентированное поведение и деятельность в природе, природоохранное отношение, интерес к знаниям о родном крае, его традициям на основе толерантности и позитивного мировосприятия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Задачи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600" dirty="0" smtClean="0"/>
              <a:t>Развитие положительных нравственных качеств, побуждающих детей к соблюдению норм поведения в природе, в обществе.</a:t>
            </a:r>
          </a:p>
          <a:p>
            <a:r>
              <a:rPr lang="ru-RU" sz="2600" dirty="0" smtClean="0"/>
              <a:t> </a:t>
            </a:r>
            <a:r>
              <a:rPr lang="ru-RU" sz="2600" dirty="0" smtClean="0"/>
              <a:t> Вырабатывание </a:t>
            </a:r>
            <a:r>
              <a:rPr lang="ru-RU" sz="2600" dirty="0" smtClean="0"/>
              <a:t>познавательных, практических и творческих умений экологического характера у детей дошкольного возраста.</a:t>
            </a:r>
          </a:p>
          <a:p>
            <a:r>
              <a:rPr lang="ru-RU" sz="2600" dirty="0" smtClean="0"/>
              <a:t>Воспитание любви к природе,  </a:t>
            </a:r>
            <a:r>
              <a:rPr lang="ru-RU" sz="2600" dirty="0" smtClean="0"/>
              <a:t>этических и эстетических чувств, развитие эмоций средствами природы.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Этапы накопления и систематизации опыта: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Создание </a:t>
            </a:r>
            <a:r>
              <a:rPr lang="ru-RU" sz="2400" dirty="0" smtClean="0"/>
              <a:t>условий (материальная база, </a:t>
            </a:r>
            <a:r>
              <a:rPr lang="ru-RU" sz="2400" dirty="0" err="1" smtClean="0"/>
              <a:t>экологизация</a:t>
            </a:r>
            <a:r>
              <a:rPr lang="ru-RU" sz="2400" dirty="0" smtClean="0"/>
              <a:t> развивающей среды, программное обеспечение).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Повышение экологической культуры педагогов.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Обновление содержания, форм и методов работы с детьми в соответствии с используемыми программами, внесение регионального компонента.</a:t>
            </a:r>
          </a:p>
          <a:p>
            <a:r>
              <a:rPr lang="ru-RU" sz="2400" dirty="0" smtClean="0"/>
              <a:t>Обеспечение </a:t>
            </a:r>
            <a:r>
              <a:rPr lang="ru-RU" sz="2400" dirty="0" smtClean="0"/>
              <a:t>непосредственного общения детей с живой природой, вовлечение детей в активную деятельность.</a:t>
            </a:r>
          </a:p>
          <a:p>
            <a:r>
              <a:rPr lang="ru-RU" sz="2400" dirty="0" smtClean="0"/>
              <a:t>Экологическое </a:t>
            </a:r>
            <a:r>
              <a:rPr lang="ru-RU" sz="2400" dirty="0" smtClean="0"/>
              <a:t>просвещение родителей, пропаганда экологических знаний.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Технология реализации опыта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наблюдение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беседа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исследовательская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деятельность,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экспериментальная деятельность,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подведения итогов  проводятся открытые занятия,  развлечения, экологические вечера…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36880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Технология реализации опыта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612</Words>
  <Application>Microsoft Office PowerPoint</Application>
  <PresentationFormat>Экран (4:3)</PresentationFormat>
  <Paragraphs>69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    МКДОУ «Детский сад №3 п. Тёплое»  Обобщение  опыта работы по теме   «Формирование экологической культуры дошкольников»        </vt:lpstr>
      <vt:lpstr>Слайд 2</vt:lpstr>
      <vt:lpstr>   Актуальность  </vt:lpstr>
      <vt:lpstr>Теоретическое обоснование опыта</vt:lpstr>
      <vt:lpstr>Цель опыта</vt:lpstr>
      <vt:lpstr>Задачи</vt:lpstr>
      <vt:lpstr>Этапы накопления и систематизации опыта:</vt:lpstr>
      <vt:lpstr>Технология реализации опыта</vt:lpstr>
      <vt:lpstr>Технология реализации опыта</vt:lpstr>
      <vt:lpstr>Клуб по интересам «Лукоморье»</vt:lpstr>
      <vt:lpstr>Клуб по интересам «Росинка»</vt:lpstr>
      <vt:lpstr>Опытническая деятельность</vt:lpstr>
      <vt:lpstr>                                    Экологические  проекты  </vt:lpstr>
      <vt:lpstr>Особая форма по экологическому воспитанию-экскурсии</vt:lpstr>
      <vt:lpstr>Использование прогулок для экологического воспитания</vt:lpstr>
      <vt:lpstr>Формирование экологической культуры в НОД.</vt:lpstr>
      <vt:lpstr>Уголок «Времена года»</vt:lpstr>
      <vt:lpstr>Выставки - форма работы с детьми и родителями</vt:lpstr>
      <vt:lpstr>Праздники и развлечения, КВН</vt:lpstr>
      <vt:lpstr>Результативность опыта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травы</dc:title>
  <dc:creator>Детский сад №3</dc:creator>
  <cp:lastModifiedBy>Детский сад №3</cp:lastModifiedBy>
  <cp:revision>114</cp:revision>
  <dcterms:modified xsi:type="dcterms:W3CDTF">2020-02-27T11:18:49Z</dcterms:modified>
</cp:coreProperties>
</file>