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72B01"/>
    <a:srgbClr val="B94900"/>
    <a:srgbClr val="712703"/>
    <a:srgbClr val="92300F"/>
    <a:srgbClr val="A9915D"/>
    <a:srgbClr val="AD9861"/>
    <a:srgbClr val="8A733F"/>
    <a:srgbClr val="FCFCE9"/>
    <a:srgbClr val="F5F1BF"/>
    <a:srgbClr val="B39E6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8025" autoAdjust="0"/>
    <p:restoredTop sz="96433" autoAdjust="0"/>
  </p:normalViewPr>
  <p:slideViewPr>
    <p:cSldViewPr snapToGrid="0">
      <p:cViewPr varScale="1">
        <p:scale>
          <a:sx n="70" d="100"/>
          <a:sy n="70" d="100"/>
        </p:scale>
        <p:origin x="-1152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9538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77201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19314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61913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1944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87040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09886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30264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14396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26733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74486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9A218-1BD9-44B7-AD25-60C2204205A7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46177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&#1076;&#1089;%203-2\Desktop\&#1051;&#1077;&#1089;&#1085;&#1080;&#1082;&#1086;&#1074;&#1072;%20&#1086;&#1090;&#1082;&#1088;&#1099;&#1090;&#1086;&#1077;\&#1084;&#1091;&#1079;&#1099;&#1082;&#1072;%20&#1076;&#1083;&#1103;%20&#1076;&#1077;&#1090;&#1089;&#1082;&#1086;&#1075;&#1086;%20&#1087;&#1088;&#1072;&#1079;&#1076;&#1085;&#1080;&#1082;&#1072;-&#1052;&#1091;&#1079;&#1099;&#1082;&#1072;%20&#1076;&#1083;&#1103;%20&#1080;&#1075;&#1088;%20_%20&#1082;&#1086;&#1085;&#1082;&#1091;&#1088;&#1089;&#1086;&#1074;%20_%20&#1101;&#1089;&#1090;&#1072;&#1092;&#1077;&#1090;.mp3" TargetMode="External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&#1076;&#1089;%203-2\Desktop\&#1051;&#1077;&#1089;&#1085;&#1080;&#1082;&#1086;&#1074;&#1072;%20&#1086;&#1090;&#1082;&#1088;&#1099;&#1090;&#1086;&#1077;\&#1055;&#1072;&#1088;&#1086;&#1074;&#1086;&#1079;%20&#1041;&#1091;&#1082;&#1072;&#1096;&#1077;&#1095;&#1082;&#1072;.mp3" TargetMode="External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&#1076;&#1089;%203-2\Desktop\&#1051;&#1077;&#1089;&#1085;&#1080;&#1082;&#1086;&#1074;&#1072;%20&#1086;&#1090;&#1082;&#1088;&#1099;&#1090;&#1086;&#1077;\&#1087;&#1091;&#1090;&#1077;&#1096;&#1077;&#1089;&#1090;&#1074;&#1080;&#1077;.mp3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User\Desktop\&#1051;&#1077;&#1089;&#1085;&#1080;&#1082;&#1086;&#1074;&#1072;%20&#1086;&#1090;&#1082;&#1088;&#1099;&#1090;&#1086;&#1077;\&#1089;&#1087;&#1086;&#1088;&#1090;&#1080;&#1074;&#1085;&#1099;&#1081;%20&#1087;&#1088;&#1072;&#1079;&#1076;&#1085;&#1080;&#1082;\&#1047;&#1072;&#1081;&#1082;&#1072;%20&#1089;&#1077;&#1088;&#1077;&#1085;&#1100;&#1082;&#1080;&#1081;%20&#1089;&#1080;&#1076;&#1080;&#1090;.%20&#1052;&#1091;&#1083;&#1100;&#1090;-&#1087;&#1077;&#1089;&#1077;&#1085;&#1082;&#1072;,%20&#1090;&#1072;&#1085;&#1077;&#1094;-&#1080;&#1075;&#1088;&#1072;,%20&#1074;&#1080;&#1076;&#1077;&#1086;%20&#1076;&#1083;&#1103;%20&#1076;&#1077;&#1090;&#1077;&#1081;.%20&#1040;&#1053;&#1048;&#1052;&#1040;&#1051;&#1048;&#1050;&#1048;.%20&#1053;&#1072;.mp4" TargetMode="Externa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User\Desktop\&#1051;&#1077;&#1089;&#1085;&#1080;&#1082;&#1086;&#1074;&#1072;%20&#1086;&#1090;&#1082;&#1088;&#1099;&#1090;&#1086;&#1077;\&#1089;&#1087;&#1086;&#1088;&#1090;&#1080;&#1074;&#1085;&#1099;&#1081;%20&#1087;&#1088;&#1072;&#1079;&#1076;&#1085;&#1080;&#1082;\&#1047;&#1072;&#1080;&#1085;&#1100;&#1082;&#1072;,%20&#1087;&#1086;&#1087;&#1083;&#1103;&#1096;&#1080;.%20&#1056;&#1091;&#1089;&#1089;&#1082;&#1072;&#1103;%20&#1085;&#1072;&#1088;&#1086;&#1076;&#1085;&#1072;&#1103;%20&#1084;&#1091;&#1083;&#1100;&#1090;-&#1087;&#1086;&#1090;&#1077;&#1096;&#1082;&#1072;%20_%20Russian%20funny%20song%20about%20bunn.mp4" TargetMode="Externa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&#1076;&#1089;%203-2\Desktop\&#1051;&#1077;&#1089;&#1085;&#1080;&#1082;&#1086;&#1074;&#1072;%20&#1086;&#1090;&#1082;&#1088;&#1099;&#1090;&#1086;&#1077;\Podvizhnaya_igra_-_Solnyshko_i_dozhdik_(iPlayer.fm).mp3" TargetMode="External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video" Target="file:///C:\Users\User\Desktop\&#1051;&#1077;&#1089;&#1085;&#1080;&#1082;&#1086;&#1074;&#1072;%20&#1086;&#1090;&#1082;&#1088;&#1099;&#1090;&#1086;&#1077;\&#1089;&#1087;&#1086;&#1088;&#1090;&#1080;&#1074;&#1085;&#1099;&#1081;%20&#1087;&#1088;&#1072;&#1079;&#1076;&#1085;&#1080;&#1082;\3.%20&#1055;&#1072;&#1083;&#1100;&#1095;&#1080;&#1082;&#1086;&#1074;&#1072;&#1103;%20&#1075;&#1080;&#1084;&#1085;&#1072;&#1089;&#1090;&#1080;&#1082;&#1072;%20&#1059;&#1088;&#1086;&#1078;&#1072;&#1081;.mp4" TargetMode="External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78467" y="1348740"/>
            <a:ext cx="8084264" cy="99001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69850" h="69850" prst="divot"/>
            </a:sp3d>
          </a:bodyPr>
          <a:lstStyle/>
          <a:p>
            <a:pPr algn="ctr">
              <a:lnSpc>
                <a:spcPts val="7000"/>
              </a:lnSpc>
            </a:pPr>
            <a:r>
              <a:rPr lang="ru-RU" sz="2800" b="1" i="1" dirty="0" smtClean="0">
                <a:ln w="19050"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Segoe Print" pitchFamily="2" charset="0"/>
                <a:ea typeface="Tahoma" panose="020B0604030504040204" pitchFamily="34" charset="0"/>
                <a:cs typeface="Gotham Pro Black" panose="02000903040000020004" pitchFamily="50" charset="0"/>
              </a:rPr>
              <a:t>«Я здоровье берегу – сам себе я помогу!»</a:t>
            </a:r>
            <a:endParaRPr lang="ru-RU" sz="2800" b="1" i="1" dirty="0">
              <a:ln w="19050"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Segoe Print" pitchFamily="2" charset="0"/>
              <a:ea typeface="Tahoma" panose="020B0604030504040204" pitchFamily="34" charset="0"/>
              <a:cs typeface="Gotham Pro Black" panose="02000903040000020004" pitchFamily="50" charset="0"/>
            </a:endParaRPr>
          </a:p>
        </p:txBody>
      </p:sp>
      <p:pic>
        <p:nvPicPr>
          <p:cNvPr id="1028" name="Picture 4" descr="https://i.pinimg.com/originals/cd/75/e8/cd75e89fcfa69587b045f18218d7df4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7390" y="2559292"/>
            <a:ext cx="5474970" cy="42987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55266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pic>
        <p:nvPicPr>
          <p:cNvPr id="22530" name="Picture 2" descr="https://www.tokkoro.com/picsup/447432-food-wallpaper-for-desktop-backgroun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38869" y="1379895"/>
            <a:ext cx="6195726" cy="3872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музыка для детского праздника-Музыка для игр _ конкурсов _ эстафет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0" y="4650059"/>
            <a:ext cx="2207941" cy="2207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52666071"/>
      </p:ext>
    </p:extLst>
  </p:cSld>
  <p:clrMapOvr>
    <a:masterClrMapping/>
  </p:clrMapOvr>
  <p:transition spd="slow">
    <p:comb dir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381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pic>
        <p:nvPicPr>
          <p:cNvPr id="23554" name="Picture 2" descr="http://dou2balakovo.ucoz.ru/foto/img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Паровоз Букашечка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200722" y="5205760"/>
            <a:ext cx="1457093" cy="1457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52666071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64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pic>
        <p:nvPicPr>
          <p:cNvPr id="3076" name="Picture 4" descr="https://ds04.infourok.ru/uploads/ex/0e23/0015304a-77e68fb5/hello_html_2000bfef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-33454"/>
            <a:ext cx="9188603" cy="6891453"/>
          </a:xfrm>
          <a:prstGeom prst="rect">
            <a:avLst/>
          </a:prstGeom>
          <a:noFill/>
        </p:spPr>
      </p:pic>
      <p:pic>
        <p:nvPicPr>
          <p:cNvPr id="4" name="путешествие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7995424" y="5241072"/>
            <a:ext cx="1148576" cy="1148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83892830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207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pic>
        <p:nvPicPr>
          <p:cNvPr id="1026" name="Picture 2" descr="https://botana.biz/prepod/_bloks/pic/raeoryq-00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001494739"/>
      </p:ext>
    </p:extLst>
  </p:cSld>
  <p:clrMapOvr>
    <a:masterClrMapping/>
  </p:clrMapOvr>
  <p:transition spd="slow">
    <p:wheel spokes="8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pic>
        <p:nvPicPr>
          <p:cNvPr id="16390" name="Picture 6" descr="https://ds04.infourok.ru/uploads/ex/0b81/00124778-0bf0073e/1/img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894128">
            <a:off x="6032808" y="4229506"/>
            <a:ext cx="1973224" cy="147991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https://3.bp.blogspot.com/-ytmepoy-vD0/WtlixrcSqGI/AAAAAAAARMM/zde5Lr7-l-osvvd_84WIoeWLkngwjqjAgCLcBGAs/s1600/%25D0%25BC%25D1%258D%25D0%25B9%25D0%25BA%25D0%25B0%25D0%25BF_DoV%2B%252821%2529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0880" y="847492"/>
            <a:ext cx="2011530" cy="1785233"/>
          </a:xfrm>
          <a:prstGeom prst="rect">
            <a:avLst/>
          </a:prstGeom>
          <a:noFill/>
        </p:spPr>
      </p:pic>
      <p:pic>
        <p:nvPicPr>
          <p:cNvPr id="1036" name="Picture 12" descr="https://ivsliv.ru/i/imgs/cdn.inmyroom.ru/uploads/photo/file/4a/4ae2/4ae2e665-15c2-4ecb-85fb-59ece06d3f7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482188">
            <a:off x="6356864" y="1186212"/>
            <a:ext cx="1571652" cy="1964565"/>
          </a:xfrm>
          <a:prstGeom prst="rect">
            <a:avLst/>
          </a:prstGeom>
          <a:noFill/>
        </p:spPr>
      </p:pic>
      <p:pic>
        <p:nvPicPr>
          <p:cNvPr id="1038" name="Picture 14" descr="https://avatars.mds.yandex.net/get-pdb/916253/92bbae58-d8df-4ce3-84f1-a39c7bc23df3/s120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25911" y="3732030"/>
            <a:ext cx="2598234" cy="17989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388" name="Picture 4" descr="https://i.pinimg.com/736x/41/82/98/41829861407e935f8939f32fcdf5fdbc--clipart-su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10732" y="847494"/>
            <a:ext cx="3008551" cy="49455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001494739"/>
      </p:ext>
    </p:extLst>
  </p:cSld>
  <p:clrMapOvr>
    <a:masterClrMapping/>
  </p:clrMapOvr>
  <p:transition spd="slow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pic>
        <p:nvPicPr>
          <p:cNvPr id="4" name="Зайка серенький сидит. Мульт-песенка, танец-игра, видео для детей. АНИМАЛИКИ. На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312234" y="256479"/>
            <a:ext cx="8430322" cy="6322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01494739"/>
      </p:ext>
    </p:extLst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video>
              <p:cMediaNode>
                <p:cTn id="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pic>
        <p:nvPicPr>
          <p:cNvPr id="4" name="Заинька, попляши. Русская народная мульт-потешка _ Russian funny song about bunn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557561" y="418171"/>
            <a:ext cx="8140390" cy="6105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01494739"/>
      </p:ext>
    </p:extLst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0" y="919718"/>
            <a:ext cx="914400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Чтобы горло не болело, мы его погладим смело,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Monotype Corsiva" pitchFamily="66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Чтобы не кашлять, не чихать, надо носик растирать,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Monotype Corsiva" pitchFamily="66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Лоб мы тоже разотрем -ладошки держим козырьком,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Monotype Corsiva" pitchFamily="66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Вилку пальчиками сделай-массируй уши ты умело,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Monotype Corsiva" pitchFamily="66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Знаем, знаем, да, да, да!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Нам простуда не страшна!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Monotype Corsiva" pitchFamily="66" charset="0"/>
              <a:cs typeface="Arial" pitchFamily="34" charset="0"/>
            </a:endParaRPr>
          </a:p>
        </p:txBody>
      </p:sp>
      <p:pic>
        <p:nvPicPr>
          <p:cNvPr id="17415" name="Picture 7" descr="https://ds05.infourok.ru/uploads/ex/00f0/000a4da7-be3b21de/hello_html_6b158a6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07219" y="4135272"/>
            <a:ext cx="5185317" cy="20491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001494739"/>
      </p:ext>
    </p:extLst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pic>
        <p:nvPicPr>
          <p:cNvPr id="20482" name="Picture 2" descr="https://www.stihi.ru/pics/2019/06/21/452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15483" y="1080389"/>
            <a:ext cx="6470883" cy="48531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odvizhnaya_igra_-_Solnyshko_i_dozhdik_(iPlayer.fm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0" y="4330390"/>
            <a:ext cx="2750634" cy="2750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5266607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25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pic>
        <p:nvPicPr>
          <p:cNvPr id="5" name="3. Пальчиковая гимнастика Урожай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2542478" y="3278460"/>
            <a:ext cx="4304371" cy="2843560"/>
          </a:xfrm>
          <a:prstGeom prst="rect">
            <a:avLst/>
          </a:prstGeom>
        </p:spPr>
      </p:pic>
      <p:pic>
        <p:nvPicPr>
          <p:cNvPr id="21506" name="Picture 2" descr="https://www.stihi.ru/pics/2012/04/08/612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3312" y="713678"/>
            <a:ext cx="2442660" cy="24508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552666071"/>
      </p:ext>
    </p:extLst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737</TotalTime>
  <Words>60</Words>
  <Application>Microsoft Office PowerPoint</Application>
  <PresentationFormat>Экран (4:3)</PresentationFormat>
  <Paragraphs>7</Paragraphs>
  <Slides>11</Slides>
  <Notes>0</Notes>
  <HiddenSlides>0</HiddenSlides>
  <MMClips>7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 Горяйнов</dc:creator>
  <cp:lastModifiedBy>дс 3-2</cp:lastModifiedBy>
  <cp:revision>106</cp:revision>
  <dcterms:created xsi:type="dcterms:W3CDTF">2013-11-19T05:52:05Z</dcterms:created>
  <dcterms:modified xsi:type="dcterms:W3CDTF">2020-02-27T11:52:00Z</dcterms:modified>
</cp:coreProperties>
</file>