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75" r:id="rId2"/>
    <p:sldId id="256" r:id="rId3"/>
    <p:sldId id="257" r:id="rId4"/>
    <p:sldId id="258" r:id="rId5"/>
    <p:sldId id="261" r:id="rId6"/>
    <p:sldId id="274" r:id="rId7"/>
    <p:sldId id="263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DF815-E69F-4558-AC5A-CC0E0A42660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BB7C-4E00-4154-A911-9D6BA452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BB7C-4E00-4154-A911-9D6BA452DE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BB7C-4E00-4154-A911-9D6BA452DE4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BB7C-4E00-4154-A911-9D6BA452DE4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8749CA-DD15-45F7-9C84-88152E519AD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7FD6A8-F96A-41C7-9648-E293DBFBC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Посадили огород,</a:t>
            </a:r>
          </a:p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Посмотрите, что растёт!</a:t>
            </a:r>
          </a:p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Будем мы ухаживать,</a:t>
            </a:r>
          </a:p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Будем поливать, будем за росточками</a:t>
            </a:r>
          </a:p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Дружно наблюдать.</a:t>
            </a:r>
          </a:p>
          <a:p>
            <a:pPr algn="ctr"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Воспитатели: Лесникова С.В.</a:t>
            </a:r>
          </a:p>
          <a:p>
            <a:pPr algn="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Волкова О.Н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Фотоотчет</a:t>
            </a:r>
            <a:r>
              <a:rPr lang="ru-RU" dirty="0" smtClean="0">
                <a:solidFill>
                  <a:srgbClr val="FF0000"/>
                </a:solidFill>
              </a:rPr>
              <a:t> «Мини огород на окне»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20190121_112408.jpg"/>
          <p:cNvPicPr>
            <a:picLocks noChangeAspect="1"/>
          </p:cNvPicPr>
          <p:nvPr/>
        </p:nvPicPr>
        <p:blipFill>
          <a:blip r:embed="rId2" cstate="print"/>
          <a:srcRect l="13775" r="22438"/>
          <a:stretch>
            <a:fillRect/>
          </a:stretch>
        </p:blipFill>
        <p:spPr>
          <a:xfrm>
            <a:off x="395536" y="3284984"/>
            <a:ext cx="2448272" cy="287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Огород на подоконнике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0190205_122258.jpg"/>
          <p:cNvPicPr>
            <a:picLocks noChangeAspect="1"/>
          </p:cNvPicPr>
          <p:nvPr/>
        </p:nvPicPr>
        <p:blipFill>
          <a:blip r:embed="rId2" cstate="print"/>
          <a:srcRect l="6688" b="1001"/>
          <a:stretch>
            <a:fillRect/>
          </a:stretch>
        </p:blipFill>
        <p:spPr>
          <a:xfrm>
            <a:off x="899592" y="1412776"/>
            <a:ext cx="7632848" cy="455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Мы сажали огород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20190123_102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12776"/>
            <a:ext cx="5688632" cy="426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_20190203_2147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2623505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Мы трудились, поливали...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_20190121_110839.jpg"/>
          <p:cNvPicPr>
            <a:picLocks noChangeAspect="1"/>
          </p:cNvPicPr>
          <p:nvPr/>
        </p:nvPicPr>
        <p:blipFill>
          <a:blip r:embed="rId2" cstate="print"/>
          <a:srcRect t="14300" r="2001" b="21651"/>
          <a:stretch>
            <a:fillRect/>
          </a:stretch>
        </p:blipFill>
        <p:spPr>
          <a:xfrm>
            <a:off x="179512" y="1700808"/>
            <a:ext cx="504056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_20190130_1615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Очень долго наблюдали, что же вырастет у нас?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190423_1008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Витаминный лук!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20190205_122522.jpg"/>
          <p:cNvPicPr>
            <a:picLocks noChangeAspect="1"/>
          </p:cNvPicPr>
          <p:nvPr/>
        </p:nvPicPr>
        <p:blipFill>
          <a:blip r:embed="rId3" cstate="print"/>
          <a:srcRect l="12600" t="4200" r="24401"/>
          <a:stretch>
            <a:fillRect/>
          </a:stretch>
        </p:blipFill>
        <p:spPr>
          <a:xfrm>
            <a:off x="1763688" y="1340768"/>
            <a:ext cx="5760640" cy="492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город на подоконнике\P3301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Попробовали даже кушать.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0190205_123605.jpg"/>
          <p:cNvPicPr>
            <a:picLocks noChangeAspect="1"/>
          </p:cNvPicPr>
          <p:nvPr/>
        </p:nvPicPr>
        <p:blipFill>
          <a:blip r:embed="rId3" cstate="print"/>
          <a:srcRect l="11413" t="7000" r="16926"/>
          <a:stretch>
            <a:fillRect/>
          </a:stretch>
        </p:blipFill>
        <p:spPr>
          <a:xfrm>
            <a:off x="1115616" y="1163629"/>
            <a:ext cx="6696744" cy="488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Большое спасибо юным садоводам!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47360" y="1619479"/>
            <a:ext cx="4249280" cy="42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B050"/>
      </a:accent1>
      <a:accent2>
        <a:srgbClr val="00B0F0"/>
      </a:accent2>
      <a:accent3>
        <a:srgbClr val="A8CDD7"/>
      </a:accent3>
      <a:accent4>
        <a:srgbClr val="C0BEAF"/>
      </a:accent4>
      <a:accent5>
        <a:srgbClr val="CEC597"/>
      </a:accent5>
      <a:accent6>
        <a:srgbClr val="FFFF00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71</Words>
  <Application>Microsoft Office PowerPoint</Application>
  <PresentationFormat>Экран (4:3)</PresentationFormat>
  <Paragraphs>20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Фотоотчет «Мини огород на окне»</vt:lpstr>
      <vt:lpstr>Огород на подоконнике</vt:lpstr>
      <vt:lpstr>Мы сажали огород</vt:lpstr>
      <vt:lpstr>Мы трудились, поливали...</vt:lpstr>
      <vt:lpstr>Очень долго наблюдали, что же вырастет у нас?</vt:lpstr>
      <vt:lpstr>Витаминный лук!</vt:lpstr>
      <vt:lpstr>Попробовали даже кушать.</vt:lpstr>
      <vt:lpstr>Большое спасибо юным садоводам!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Огород на подоконнике</dc:title>
  <dc:creator>светлана</dc:creator>
  <cp:lastModifiedBy>дс 3-2</cp:lastModifiedBy>
  <cp:revision>9</cp:revision>
  <dcterms:created xsi:type="dcterms:W3CDTF">2014-01-08T10:08:08Z</dcterms:created>
  <dcterms:modified xsi:type="dcterms:W3CDTF">2020-01-21T12:15:20Z</dcterms:modified>
</cp:coreProperties>
</file>