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2" r:id="rId4"/>
    <p:sldId id="274" r:id="rId5"/>
    <p:sldId id="258" r:id="rId6"/>
    <p:sldId id="263" r:id="rId7"/>
    <p:sldId id="275" r:id="rId8"/>
    <p:sldId id="278" r:id="rId9"/>
    <p:sldId id="282" r:id="rId10"/>
    <p:sldId id="261" r:id="rId11"/>
    <p:sldId id="277" r:id="rId12"/>
    <p:sldId id="279" r:id="rId13"/>
    <p:sldId id="285" r:id="rId14"/>
    <p:sldId id="284" r:id="rId15"/>
    <p:sldId id="281" r:id="rId16"/>
    <p:sldId id="287" r:id="rId17"/>
    <p:sldId id="288" r:id="rId18"/>
    <p:sldId id="289" r:id="rId19"/>
    <p:sldId id="290" r:id="rId20"/>
    <p:sldId id="291" r:id="rId21"/>
    <p:sldId id="280" r:id="rId22"/>
    <p:sldId id="286" r:id="rId23"/>
    <p:sldId id="26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B4C6"/>
    <a:srgbClr val="8EDB03"/>
    <a:srgbClr val="00CC00"/>
    <a:srgbClr val="00C459"/>
    <a:srgbClr val="004821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1BF8-DAB9-43B4-A9D6-E13032720CED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4D4B-C02F-4D28-A778-3E1F34B16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79A5-834C-45D2-A99A-862A2DD072CB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9A90-2BD0-4E85-B9E8-7C2BD4F0B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9466-3A42-4B58-A2DB-216EB9CEDD7B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743B-C26A-46B4-9708-72EB3A58E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C185-5A49-48A2-9777-5D3B248163F8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CBC4-60A1-437E-A391-0F699FED4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707E-F085-4C05-8D6A-62DC6AE13BC3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245F3-9155-4966-8297-E4FF1DCEC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403B-DD5D-4F69-89A5-D57F4B254EB6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5B71-2085-44C2-9208-4F00B2A16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6013-C76D-4698-ABDD-0C2902B68519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9945-74F0-4D23-B76A-9D1E4D06D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1B07-98F0-455F-91F1-CADB4EF6D7E3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282B-D8AF-493C-83BE-CB75D0465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ED5A-71D2-431E-97EB-5E152F7A372B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3902-AD88-4486-ADB8-21AED6816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A62D-A8FF-4CA3-94EA-5012B8C9224E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6257-7D8B-4061-ADB0-3F7686DAC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2AC2-0581-4DC2-ADB3-A0FA3BF0A7CC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E7FB-954E-4C53-A445-BCDC89282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64A496-E4BA-4067-9FB4-E8E2C098C42F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A88DC-A4F9-454C-BBB8-052B06E09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15968"/>
          </a:solidFill>
          <a:latin typeface="Segoe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215968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215968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15968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5.gi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5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5.gif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15.gif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5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5.gif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71500" y="357188"/>
            <a:ext cx="7858125" cy="1500187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Муниципальное казённое образовательное учреждение «Детский сад №3 п. Теплое»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357313"/>
            <a:ext cx="7858125" cy="4572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Краткосрочный, практико-ориентированный, творческий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проект в 1 младшей группе</a:t>
            </a:r>
          </a:p>
          <a:p>
            <a:pPr eaLnBrk="1" hangingPunct="1"/>
            <a:r>
              <a:rPr lang="ru-RU" sz="5400" b="1" dirty="0" smtClean="0">
                <a:solidFill>
                  <a:srgbClr val="00CC00"/>
                </a:solidFill>
                <a:latin typeface="Monotype Corsiva" pitchFamily="66" charset="0"/>
              </a:rPr>
              <a:t>         </a:t>
            </a:r>
          </a:p>
          <a:p>
            <a:pPr eaLnBrk="1" hangingPunct="1"/>
            <a:r>
              <a:rPr lang="ru-RU" sz="3600" b="1" dirty="0" smtClean="0">
                <a:solidFill>
                  <a:srgbClr val="00CC00"/>
                </a:solidFill>
                <a:latin typeface="Monotype Corsiva" pitchFamily="66" charset="0"/>
              </a:rPr>
              <a:t>                              «Елочка зеленая </a:t>
            </a:r>
          </a:p>
          <a:p>
            <a:pPr eaLnBrk="1" hangingPunct="1"/>
            <a:r>
              <a:rPr lang="ru-RU" sz="3600" b="1" dirty="0" smtClean="0">
                <a:solidFill>
                  <a:srgbClr val="00CC00"/>
                </a:solidFill>
                <a:latin typeface="Monotype Corsiva" pitchFamily="66" charset="0"/>
              </a:rPr>
              <a:t>                            на праздник к нам пришла»</a:t>
            </a:r>
          </a:p>
          <a:p>
            <a:pPr eaLnBrk="1" hangingPunct="1"/>
            <a:endParaRPr lang="ru-RU" sz="54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eaLnBrk="1" hangingPunct="1"/>
            <a:endParaRPr lang="ru-RU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eaLnBrk="1" hangingPunct="1"/>
            <a:endParaRPr lang="ru-RU" b="1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3429000" y="4583113"/>
            <a:ext cx="5357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Воспитатели: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Волкова Ольга Николаевна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Лесникова Светлана Владимировна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2019 год</a:t>
            </a:r>
          </a:p>
        </p:txBody>
      </p:sp>
      <p:pic>
        <p:nvPicPr>
          <p:cNvPr id="4101" name="Picture 6" descr="baum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331787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48" y="571480"/>
            <a:ext cx="7715304" cy="1143008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Реализация проекта: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1857364"/>
            <a:ext cx="7786742" cy="450059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1-й этап  - подготовительный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Организация предметно-развивающей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среды.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Составление  планирования мероприятий.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Подбор наглядного  и музыкального материала, литературы, пособий, дидактических игр.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3320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571625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472" y="642918"/>
            <a:ext cx="7786742" cy="5429288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u="sng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u="sng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FF0000"/>
                </a:solidFill>
                <a:latin typeface="Monotype Corsiva" pitchFamily="66" charset="0"/>
              </a:rPr>
              <a:t>2-й этап - основной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Наблюдение за елкой на участке.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Рассматривание иллюстраций.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Просмотр мультфильмов о зиме, на новогоднюю тему.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Чтение стихотворений К.Чуковский «Елка», Е.Трутневой «С Новым годом!» и 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Дидактические игры «Найди самую большую и маленькую елку», «Выкладывание елочки из палочек», «Бусы на елку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» , «С Новым годом» и др.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Разучивание песен и стихотворений про Новый год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4341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0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1142960"/>
            <a:ext cx="7929618" cy="5715040"/>
          </a:xfrm>
          <a:prstGeom prst="roundRect">
            <a:avLst>
              <a:gd name="adj" fmla="val 17175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Организация продуктивной деятельности «Елочка»,«Украсим елочку шарами» , «Игрушки для ёлочки»и др.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Пальчиковая гимнастика «Наряжаем елку», «Елочка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».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Физкультминутки «Идем в лес за елочкой», «Зимние забавы»,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«Фонарики».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Стихотворения с движениями «Елка»,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«Дед Мороз розовые щёчки», «Топ сапожок».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Показ кукольного театра «У елочки в гостях».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Коллективная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работа «Новогодняя елочка».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Раскраски на новогоднюю тему.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Украшение елки в группе.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5365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14313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Kerzen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5286375"/>
            <a:ext cx="12049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Kerzen0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292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20075233">
            <a:off x="1195408" y="1160400"/>
            <a:ext cx="2915321" cy="223344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 rot="1572431">
            <a:off x="5263940" y="1119566"/>
            <a:ext cx="2997470" cy="221375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3357562"/>
            <a:ext cx="3000396" cy="214314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5" name="Picture 4" descr="http://priroda.inc.ru/prazdnik/anima/gif/lijn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5715000"/>
            <a:ext cx="9429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285750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85750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0191214_153521.jpg"/>
          <p:cNvPicPr>
            <a:picLocks noChangeAspect="1"/>
          </p:cNvPicPr>
          <p:nvPr/>
        </p:nvPicPr>
        <p:blipFill>
          <a:blip r:embed="rId5" cstate="print"/>
          <a:srcRect l="17002" b="-822"/>
          <a:stretch>
            <a:fillRect/>
          </a:stretch>
        </p:blipFill>
        <p:spPr>
          <a:xfrm rot="20010601">
            <a:off x="1253599" y="1303643"/>
            <a:ext cx="2768991" cy="189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91213_1631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4440" flipH="1">
            <a:off x="5328424" y="1326804"/>
            <a:ext cx="2895645" cy="176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0191211_102901.jpg"/>
          <p:cNvPicPr>
            <a:picLocks noChangeAspect="1"/>
          </p:cNvPicPr>
          <p:nvPr/>
        </p:nvPicPr>
        <p:blipFill>
          <a:blip r:embed="rId7" cstate="print"/>
          <a:srcRect t="2401" r="12988"/>
          <a:stretch>
            <a:fillRect/>
          </a:stretch>
        </p:blipFill>
        <p:spPr>
          <a:xfrm>
            <a:off x="3131840" y="3573016"/>
            <a:ext cx="2820638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19812708">
            <a:off x="1120703" y="1193319"/>
            <a:ext cx="3039243" cy="2122025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1931699">
            <a:off x="5152354" y="1234798"/>
            <a:ext cx="3157003" cy="2212135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3286124"/>
            <a:ext cx="3143272" cy="228601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9" name="Picture 4" descr="http://priroda.inc.ru/prazdnik/anima/gif/lijn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5929313" y="5643563"/>
            <a:ext cx="1250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571500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20688"/>
            <a:ext cx="9382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0191214_1216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284984"/>
            <a:ext cx="2088232" cy="232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91212_1102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772619">
            <a:off x="1113858" y="1440535"/>
            <a:ext cx="3022972" cy="1700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0191211_1615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6744">
            <a:off x="5097278" y="1475344"/>
            <a:ext cx="3236957" cy="182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 rot="538153">
            <a:off x="4687685" y="2285073"/>
            <a:ext cx="3866006" cy="270372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1312111">
            <a:off x="606177" y="2153572"/>
            <a:ext cx="3779190" cy="269624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0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9382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"/>
            <a:ext cx="896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http://priroda.inc.ru/prazdnik/anima/gif/lijn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43500"/>
            <a:ext cx="1250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 descr="http://priroda.inc.ru/prazdnik/anima/gif/lijn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25" y="500063"/>
            <a:ext cx="61991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0191219_1623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41755">
            <a:off x="707634" y="2531611"/>
            <a:ext cx="3619524" cy="203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91219_1623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30255">
            <a:off x="4779130" y="2615246"/>
            <a:ext cx="3625120" cy="203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 rot="538153">
            <a:off x="4687685" y="2285073"/>
            <a:ext cx="3866006" cy="270372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1312111">
            <a:off x="606177" y="2153572"/>
            <a:ext cx="3779190" cy="269624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0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9382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"/>
            <a:ext cx="896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http://priroda.inc.ru/prazdnik/anima/gif/lijn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43500"/>
            <a:ext cx="1250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 descr="http://priroda.inc.ru/prazdnik/anima/gif/lijn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25" y="500063"/>
            <a:ext cx="61991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20191223_0937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85750">
            <a:off x="832832" y="2233718"/>
            <a:ext cx="3462651" cy="259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0191230_1122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77508">
            <a:off x="4749799" y="2550875"/>
            <a:ext cx="3803915" cy="213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 rot="538153">
            <a:off x="4687685" y="2285073"/>
            <a:ext cx="3866006" cy="270372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1312111">
            <a:off x="606177" y="2153572"/>
            <a:ext cx="3779190" cy="269624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0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9382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"/>
            <a:ext cx="896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http://priroda.inc.ru/prazdnik/anima/gif/lijn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43500"/>
            <a:ext cx="1250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 descr="http://priroda.inc.ru/prazdnik/anima/gif/lijn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25" y="500063"/>
            <a:ext cx="61991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0191219_1451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1168">
            <a:off x="4682091" y="2508859"/>
            <a:ext cx="3756254" cy="211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0200115_1209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35281">
            <a:off x="1040821" y="2276543"/>
            <a:ext cx="3044201" cy="228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 rot="538153">
            <a:off x="4687685" y="2285073"/>
            <a:ext cx="3866006" cy="270372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1312111">
            <a:off x="606177" y="2153572"/>
            <a:ext cx="3779190" cy="269624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0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9382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"/>
            <a:ext cx="896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http://priroda.inc.ru/prazdnik/anima/gif/lijn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43500"/>
            <a:ext cx="1250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 descr="http://priroda.inc.ru/prazdnik/anima/gif/lijn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25" y="500063"/>
            <a:ext cx="61991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20191224_0932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45369">
            <a:off x="471333" y="2423997"/>
            <a:ext cx="3988302" cy="224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0191224_0946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58708">
            <a:off x="4720046" y="2570525"/>
            <a:ext cx="3803914" cy="213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 rot="538153">
            <a:off x="4687685" y="2285073"/>
            <a:ext cx="3866006" cy="270372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1312111">
            <a:off x="606177" y="2153572"/>
            <a:ext cx="3779190" cy="269624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0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9382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"/>
            <a:ext cx="896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http://priroda.inc.ru/prazdnik/anima/gif/lijn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43500"/>
            <a:ext cx="1250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 descr="http://priroda.inc.ru/prazdnik/anima/gif/lijn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25" y="500063"/>
            <a:ext cx="61991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0200115_1209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12258">
            <a:off x="4714863" y="2292273"/>
            <a:ext cx="3671392" cy="275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20191219_143656.jpg"/>
          <p:cNvPicPr>
            <a:picLocks noChangeAspect="1"/>
          </p:cNvPicPr>
          <p:nvPr/>
        </p:nvPicPr>
        <p:blipFill>
          <a:blip r:embed="rId7" cstate="print"/>
          <a:srcRect l="7968" t="2181" r="25769" b="4014"/>
          <a:stretch>
            <a:fillRect/>
          </a:stretch>
        </p:blipFill>
        <p:spPr>
          <a:xfrm rot="21331768">
            <a:off x="765940" y="2165916"/>
            <a:ext cx="3296866" cy="262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00166" y="214290"/>
            <a:ext cx="6072230" cy="164305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Участники проекта:</a:t>
            </a:r>
            <a:endParaRPr lang="ru-RU" sz="4000" dirty="0"/>
          </a:p>
        </p:txBody>
      </p:sp>
      <p:sp>
        <p:nvSpPr>
          <p:cNvPr id="5125" name="Содержимое 2"/>
          <p:cNvSpPr>
            <a:spLocks noGrp="1"/>
          </p:cNvSpPr>
          <p:nvPr>
            <p:ph idx="1"/>
          </p:nvPr>
        </p:nvSpPr>
        <p:spPr>
          <a:xfrm>
            <a:off x="1214438" y="2286000"/>
            <a:ext cx="7929562" cy="47863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sz="2800" smtClean="0">
              <a:latin typeface="Monotype Corsiva" pitchFamily="66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800" smtClean="0">
              <a:latin typeface="Monotype Corsiva" pitchFamily="66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800" smtClean="0">
              <a:latin typeface="Monotype Corsiva" pitchFamily="66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sz="2800" smtClean="0">
              <a:latin typeface="Monotype Corsiva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357290" y="1500174"/>
            <a:ext cx="6643734" cy="4286280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Дети 1 младшей группы, родители воспитанников, педагоги группы, музыкальный руководитель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9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00063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428625"/>
            <a:ext cx="896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652463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 rot="538153">
            <a:off x="4615108" y="2273673"/>
            <a:ext cx="3866006" cy="270372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1312111">
            <a:off x="606177" y="2153572"/>
            <a:ext cx="3779190" cy="269624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0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00063"/>
            <a:ext cx="9382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71500"/>
            <a:ext cx="896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http://priroda.inc.ru/prazdnik/anima/gif/lijn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43500"/>
            <a:ext cx="1250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 descr="http://priroda.inc.ru/prazdnik/anima/gif/lijn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25" y="500063"/>
            <a:ext cx="61991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0200113_1344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152292">
            <a:off x="1458382" y="2133824"/>
            <a:ext cx="2401015" cy="2674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creenshot_20200117-142852_Twitter.jpg"/>
          <p:cNvPicPr>
            <a:picLocks noChangeAspect="1"/>
          </p:cNvPicPr>
          <p:nvPr/>
        </p:nvPicPr>
        <p:blipFill>
          <a:blip r:embed="rId7" cstate="print"/>
          <a:srcRect t="32549" r="49951" b="56951"/>
          <a:stretch>
            <a:fillRect/>
          </a:stretch>
        </p:blipFill>
        <p:spPr>
          <a:xfrm rot="571611">
            <a:off x="4669944" y="2845282"/>
            <a:ext cx="3724450" cy="169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571480"/>
            <a:ext cx="7572428" cy="564360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28662" y="1071546"/>
            <a:ext cx="7143800" cy="178595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FF0000"/>
                </a:solidFill>
                <a:latin typeface="Monotype Corsiva" pitchFamily="66" charset="0"/>
              </a:rPr>
              <a:t>3-й этап - заключительный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Новогодний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утренник «В гости к ёлочке».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64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571500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 rot="21258326">
            <a:off x="893441" y="3450854"/>
            <a:ext cx="3436741" cy="2340842"/>
          </a:xfrm>
          <a:prstGeom prst="roundRect">
            <a:avLst>
              <a:gd name="adj" fmla="val 1000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449879">
            <a:off x="4710586" y="3431683"/>
            <a:ext cx="3479956" cy="235209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_C276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8266">
            <a:off x="1132627" y="3462349"/>
            <a:ext cx="3049081" cy="228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_C276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4680">
            <a:off x="5089629" y="3415482"/>
            <a:ext cx="2645326" cy="233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571480"/>
            <a:ext cx="7572428" cy="564360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28662" y="1071546"/>
            <a:ext cx="7143800" cy="1785950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FF0000"/>
                </a:solidFill>
                <a:latin typeface="Monotype Corsiva" pitchFamily="66" charset="0"/>
              </a:rPr>
              <a:t>3-й этап - заключительный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Новогодний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утренник «В гости к ёлочке».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64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571500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 rot="21258326">
            <a:off x="893441" y="3450854"/>
            <a:ext cx="3436741" cy="2340842"/>
          </a:xfrm>
          <a:prstGeom prst="roundRect">
            <a:avLst>
              <a:gd name="adj" fmla="val 10000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449879">
            <a:off x="4710586" y="3431683"/>
            <a:ext cx="3479956" cy="235209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_C276534.JPG"/>
          <p:cNvPicPr>
            <a:picLocks noChangeAspect="1"/>
          </p:cNvPicPr>
          <p:nvPr/>
        </p:nvPicPr>
        <p:blipFill>
          <a:blip r:embed="rId3" cstate="print"/>
          <a:srcRect l="3628"/>
          <a:stretch>
            <a:fillRect/>
          </a:stretch>
        </p:blipFill>
        <p:spPr>
          <a:xfrm rot="21211365">
            <a:off x="966915" y="3458425"/>
            <a:ext cx="3283036" cy="240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_C276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0045">
            <a:off x="4957252" y="3515941"/>
            <a:ext cx="2989491" cy="229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42976" y="500042"/>
            <a:ext cx="7072362" cy="1285884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5" name="Содержимое 4" descr="20191220_104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04864"/>
            <a:ext cx="7047414" cy="396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714348" y="1571612"/>
            <a:ext cx="7858180" cy="4214842"/>
          </a:xfrm>
          <a:prstGeom prst="ellipseRibbon2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«Дети должны жить в мире красоты, игры, сказки, музыки, рисунка, фантазии, творчества»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              В.А.Сухомлинский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786188" y="3000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50" name="Picture 2" descr="http://priroda.inc.ru/prazdnik/gif1/lines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642938"/>
            <a:ext cx="6500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http://priroda.inc.ru/prazdnik/anima/gif/Smiley00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4786313"/>
            <a:ext cx="20002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48" y="500042"/>
            <a:ext cx="7715304" cy="785818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Актуальность проблемы: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357298"/>
            <a:ext cx="8358246" cy="5072098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Детский сад – это первый внесемейный социальный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институт, с которым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вступают в контакт родители . Дальнейшее развитие зависит от совместной работы родителей и педагогов. Ведь как бы серьезно ни продумывались формы воспитания детей в детском саду, невозможно достигнуть поставленной цели без постоянной поддержки и активного участия родителей в педагогическом процессе.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Дети и родители не знакомы с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традициями празднования Нового года. Совместная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деятельность сближает родителей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,воспитателей ,детей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, учит взаимопониманию, доверию, делает их настоящими партнерами.</a:t>
            </a:r>
          </a:p>
        </p:txBody>
      </p:sp>
      <p:pic>
        <p:nvPicPr>
          <p:cNvPr id="7176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0063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85786" y="1785926"/>
            <a:ext cx="7715304" cy="42862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002060"/>
                </a:solidFill>
                <a:latin typeface="Monotype Corsiva" pitchFamily="66" charset="0"/>
              </a:rPr>
              <a:t> Приобщение ребенка с раннего возраста к народной культуре посредством календарно - обрядовых праздников. </a:t>
            </a:r>
            <a:r>
              <a:rPr lang="en-US" sz="2800" b="1" u="sng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800" b="1" u="sng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Monotype Corsiva" pitchFamily="66" charset="0"/>
              </a:rPr>
              <a:t>Обогащение социального опыта ребёнка через различные виды деятельности.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Monotype Corsiva" pitchFamily="66" charset="0"/>
              </a:rPr>
              <a:t>Активизация творческого потенциала родителей и детей.</a:t>
            </a:r>
            <a:endParaRPr lang="ru-RU" sz="28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85852" y="214290"/>
            <a:ext cx="6215106" cy="1357322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Цель:  </a:t>
            </a:r>
          </a:p>
        </p:txBody>
      </p:sp>
      <p:pic>
        <p:nvPicPr>
          <p:cNvPr id="8200" name="Picture 2" descr="http://priroda.inc.ru/prazdnik/anima/gif/Glocken0049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1987">
            <a:off x="9940925" y="43688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928813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28" y="357166"/>
            <a:ext cx="6415126" cy="1285884"/>
          </a:xfrm>
          <a:prstGeom prst="ellips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1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58175" cy="6318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2060"/>
                </a:solidFill>
                <a:latin typeface="Monotype Corsiva" pitchFamily="66" charset="0"/>
              </a:rPr>
              <a:t>Задачи: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1785926"/>
            <a:ext cx="7643866" cy="457203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Познакомить  детей с общенародным праздником  Новый год и его традициями.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Приобщать активно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участвовать в подготовке и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проведении мероприятий в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детском саду и семье.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Развивать любознательность,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речевые умения, творческие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способности, память.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Воспитывать дружеские взаимоотношения, любовь к  народным традициям.</a:t>
            </a:r>
          </a:p>
        </p:txBody>
      </p:sp>
      <p:pic>
        <p:nvPicPr>
          <p:cNvPr id="9225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643063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 descr="Kerzen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53578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" descr="Kerzen0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286375"/>
            <a:ext cx="12049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0034" y="571480"/>
            <a:ext cx="8215370" cy="1214446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Прогнозируемый результат: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2000240"/>
            <a:ext cx="7786742" cy="42862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Создание необходимых условий для организации совместной деятельности с родителями.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Формирование у детей интереса к народной культуре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 у детей творческих способностей.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Формирование у детей бережного отношения к окружающей природе.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Появление интереса у родителей к жизни ДОУ.</a:t>
            </a:r>
          </a:p>
        </p:txBody>
      </p:sp>
      <p:pic>
        <p:nvPicPr>
          <p:cNvPr id="10248" name="Picture 4" descr="http://priroda.inc.ru/prazdnik/gif1/lines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857375"/>
            <a:ext cx="5819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48" y="214290"/>
            <a:ext cx="7858180" cy="928694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Работа с родителями: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980728"/>
            <a:ext cx="7929618" cy="278608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Ознакомление родителей с целями  и задачами проекта.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Информация в приемной: «Что такое Новый год»,«Новый год для детей: как устроить праздник», </a:t>
            </a:r>
            <a:r>
              <a:rPr lang="ru-RU" sz="2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«Безопасность детей в Новогодние праздники».</a:t>
            </a:r>
            <a:endParaRPr lang="ru-RU" sz="2600" b="1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rgbClr val="002060"/>
                </a:solidFill>
                <a:latin typeface="Monotype Corsiva" pitchFamily="66" charset="0"/>
              </a:rPr>
              <a:t>Памятка о проведении</a:t>
            </a:r>
            <a:r>
              <a:rPr lang="ru-RU" sz="2600" b="1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  <a:br>
              <a:rPr lang="ru-RU" sz="26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600" b="1" i="1" dirty="0">
                <a:solidFill>
                  <a:srgbClr val="002060"/>
                </a:solidFill>
                <a:latin typeface="Monotype Corsiva" pitchFamily="66" charset="0"/>
              </a:rPr>
              <a:t>семейной прогулки в зимний </a:t>
            </a:r>
            <a:r>
              <a:rPr lang="ru-RU" sz="2600" b="1" i="1" dirty="0" smtClean="0">
                <a:solidFill>
                  <a:srgbClr val="002060"/>
                </a:solidFill>
                <a:latin typeface="Monotype Corsiva" pitchFamily="66" charset="0"/>
              </a:rPr>
              <a:t>парк</a:t>
            </a:r>
            <a:r>
              <a:rPr lang="ru-RU" sz="26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272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http://priroda.inc.ru/prazdnik/anima/gif/Glocken0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0" y="0"/>
            <a:ext cx="8572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 rot="20709698">
            <a:off x="1075655" y="3814680"/>
            <a:ext cx="3320621" cy="2369753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945690">
            <a:off x="5458298" y="4175302"/>
            <a:ext cx="3203041" cy="2287133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 descr="20191227_111549.jpg"/>
          <p:cNvPicPr>
            <a:picLocks noChangeAspect="1"/>
          </p:cNvPicPr>
          <p:nvPr/>
        </p:nvPicPr>
        <p:blipFill>
          <a:blip r:embed="rId4" cstate="print"/>
          <a:srcRect l="17362" r="2859"/>
          <a:stretch>
            <a:fillRect/>
          </a:stretch>
        </p:blipFill>
        <p:spPr>
          <a:xfrm rot="20735137">
            <a:off x="1198169" y="3857664"/>
            <a:ext cx="3145986" cy="221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91227_111643.jpg"/>
          <p:cNvPicPr>
            <a:picLocks noChangeAspect="1"/>
          </p:cNvPicPr>
          <p:nvPr/>
        </p:nvPicPr>
        <p:blipFill>
          <a:blip r:embed="rId5" cstate="print"/>
          <a:srcRect l="1453" r="8465"/>
          <a:stretch>
            <a:fillRect/>
          </a:stretch>
        </p:blipFill>
        <p:spPr>
          <a:xfrm rot="947687">
            <a:off x="5427407" y="4322948"/>
            <a:ext cx="3136491" cy="195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 rot="1245963">
            <a:off x="5550022" y="4314359"/>
            <a:ext cx="3115962" cy="205810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20505298">
            <a:off x="468603" y="4312038"/>
            <a:ext cx="3073214" cy="2118121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6" name="Picture 6" descr="http://priroda.inc.ru/prazdnik/anima/gif/lijn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0"/>
            <a:ext cx="7286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42910" y="1071546"/>
            <a:ext cx="7786742" cy="285752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Помощь в приобретении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игрушек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для ёлки,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костюмов для утренника.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Совместная деятельность детей и родителей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(украшение группы к празднику, изготовление поделок).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Совместные прогулки родителей с детьми в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парк.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Участие в выставке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«Ёлочка-красавица».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2301" name="Picture 2" descr="Kerzen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4429125"/>
            <a:ext cx="1595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8" descr="http://priroda.inc.ru/prazdnik/anima/kerst/kerstballen_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14313"/>
            <a:ext cx="990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8" descr="http://priroda.inc.ru/prazdnik/anima/kerst/kerstballen_1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42875"/>
            <a:ext cx="990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0191218_08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99341">
            <a:off x="448469" y="4451562"/>
            <a:ext cx="3120820" cy="175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20191218_105816.jpg"/>
          <p:cNvPicPr>
            <a:picLocks noChangeAspect="1"/>
          </p:cNvPicPr>
          <p:nvPr/>
        </p:nvPicPr>
        <p:blipFill>
          <a:blip r:embed="rId6" cstate="print"/>
          <a:srcRect l="3962"/>
          <a:stretch>
            <a:fillRect/>
          </a:stretch>
        </p:blipFill>
        <p:spPr>
          <a:xfrm rot="1322327">
            <a:off x="5416779" y="4438241"/>
            <a:ext cx="3472500" cy="203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Y_2010_3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TS010389958</Template>
  <TotalTime>1846</TotalTime>
  <Words>571</Words>
  <Application>Microsoft Office PowerPoint</Application>
  <PresentationFormat>Экран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2_NY_2010_3011</vt:lpstr>
      <vt:lpstr>Муниципальное казённое образовательное учреждение «Детский сад №3 п. Теплое» </vt:lpstr>
      <vt:lpstr>Слайд 2</vt:lpstr>
      <vt:lpstr>Слайд 3</vt:lpstr>
      <vt:lpstr>Слайд 4</vt:lpstr>
      <vt:lpstr>Слайд 5</vt:lpstr>
      <vt:lpstr>Задачи: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комбинированного вида  «Рябинка»</dc:title>
  <dc:creator>Admin</dc:creator>
  <cp:lastModifiedBy>дс 3-2</cp:lastModifiedBy>
  <cp:revision>187</cp:revision>
  <dcterms:created xsi:type="dcterms:W3CDTF">2011-12-18T05:08:47Z</dcterms:created>
  <dcterms:modified xsi:type="dcterms:W3CDTF">2020-01-17T11:33:29Z</dcterms:modified>
</cp:coreProperties>
</file>