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74" r:id="rId14"/>
    <p:sldId id="279" r:id="rId15"/>
    <p:sldId id="276" r:id="rId16"/>
    <p:sldId id="277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8641" autoAdjust="0"/>
  </p:normalViewPr>
  <p:slideViewPr>
    <p:cSldViewPr>
      <p:cViewPr>
        <p:scale>
          <a:sx n="90" d="100"/>
          <a:sy n="90" d="100"/>
        </p:scale>
        <p:origin x="-756" y="6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2CA08-DF6A-4E8C-BACE-E6D47CB01B22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9413-F244-49B6-9198-0DF6DD9A2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571480"/>
            <a:ext cx="6091040" cy="1000132"/>
          </a:xfrm>
        </p:spPr>
        <p:txBody>
          <a:bodyPr>
            <a:normAutofit/>
          </a:bodyPr>
          <a:lstStyle/>
          <a:p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</a:t>
            </a:r>
            <a:r>
              <a:rPr kumimoji="0" lang="ru-RU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казенное дошкольное образовательное учреждение «Детский сад№3»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2071678"/>
            <a:ext cx="5715040" cy="1357322"/>
          </a:xfrm>
        </p:spPr>
        <p:txBody>
          <a:bodyPr>
            <a:normAutofit/>
          </a:bodyPr>
          <a:lstStyle/>
          <a:p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 в 1 младшей группе по ПДД «Дорожная безопасность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                                                               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Documents and Settings\Кудряшка\Рабочий стол\180992-Sepik.jpg"/>
          <p:cNvPicPr/>
          <p:nvPr/>
        </p:nvPicPr>
        <p:blipFill>
          <a:blip r:embed="rId3" cstate="print"/>
          <a:srcRect l="25640" t="9329" r="27109" b="10204"/>
          <a:stretch>
            <a:fillRect/>
          </a:stretch>
        </p:blipFill>
        <p:spPr bwMode="auto">
          <a:xfrm>
            <a:off x="1714480" y="3500438"/>
            <a:ext cx="1857388" cy="246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Кудряшка\Рабочий стол\svetofor.jpg"/>
          <p:cNvPicPr/>
          <p:nvPr/>
        </p:nvPicPr>
        <p:blipFill>
          <a:blip r:embed="rId4" cstate="print"/>
          <a:srcRect l="27017" t="6683" r="31602" b="7876"/>
          <a:stretch>
            <a:fillRect/>
          </a:stretch>
        </p:blipFill>
        <p:spPr bwMode="auto">
          <a:xfrm>
            <a:off x="6804248" y="764704"/>
            <a:ext cx="178595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72066" y="4000504"/>
            <a:ext cx="30718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</a:t>
            </a:r>
          </a:p>
          <a:p>
            <a:pPr algn="r"/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Лесникова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С.В.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00431" y="5786454"/>
            <a:ext cx="2143140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уч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год.</a:t>
            </a:r>
          </a:p>
          <a:p>
            <a:pPr lvl="0">
              <a:spcBef>
                <a:spcPct val="20000"/>
              </a:spcBef>
              <a:defRPr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1000100" y="785300"/>
          <a:ext cx="7143800" cy="51367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768941"/>
                <a:gridCol w="5374859"/>
              </a:tblGrid>
              <a:tr h="1214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5966" marR="75966" marT="0" marB="0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Просмотр мультфильма                                                       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«Уроки тетушки Совы. Дорожная азбука»</a:t>
                      </a:r>
                    </a:p>
                    <a:p>
                      <a:pPr marL="342900" lvl="0" indent="-342900" algn="l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 b="1" spc="-2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Наблюдения                                                                                    </a:t>
                      </a:r>
                      <a:r>
                        <a:rPr lang="ru-RU" sz="1600" b="0" spc="-2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 Движение транспорта»</a:t>
                      </a:r>
                      <a:r>
                        <a:rPr lang="ru-RU" sz="1600" b="1" spc="-2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</a:t>
                      </a:r>
                      <a:r>
                        <a:rPr lang="ru-RU" sz="1600" b="0" spc="-15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5966" marR="75966" marT="0" marB="0"/>
                </a:tc>
              </a:tr>
              <a:tr h="38498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Речевое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развитие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5966" marR="7596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Чтение художественной литературы: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                                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Заходер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«Шофёр», 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                                  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. Северный «Светофор», 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                                      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Тарутин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Переход», 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                                      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С. Михалков «Моя улица», 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                     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Погарский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«Легковой автомобиль», «Пожарная машина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».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Разучивание стихотворения                                                    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Барто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«Грузовик»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600" dirty="0" smtClean="0">
                          <a:latin typeface="Candara" panose="020E0502030303020204" pitchFamily="34" charset="0"/>
                        </a:rPr>
                        <a:t>   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Пальчиковая гимнастика                                       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«Машина»,                                                            «Автомобиль»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5966" marR="75966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1000100" y="826140"/>
          <a:ext cx="7158062" cy="503176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57388"/>
                <a:gridCol w="5300674"/>
              </a:tblGrid>
              <a:tr h="32458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Художественно-эстетическое развитие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Рисование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«Дорожки для машин»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«Светофор»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Лепка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«Пешеходный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переход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Конструирование: </a:t>
                      </a: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Грузовые</a:t>
                      </a:r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машины.</a:t>
                      </a:r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</a:t>
                      </a: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быгрывание постройки.</a:t>
                      </a:r>
                      <a:endParaRPr lang="ru-RU" sz="1600" b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Музыка:                                                                               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«Наш автобус </a:t>
                      </a:r>
                      <a:r>
                        <a:rPr lang="ru-RU" sz="16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голубой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» муз. А. </a:t>
                      </a:r>
                      <a:r>
                        <a:rPr lang="ru-RU" sz="16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филиппенко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 «Машина» муз. </a:t>
                      </a:r>
                      <a:r>
                        <a:rPr lang="ru-RU" sz="16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Потапенко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;                                                                Муз. Игра «Поезд»; 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Слушание записи «Шум улицы». </a:t>
                      </a:r>
                    </a:p>
                  </a:txBody>
                  <a:tcPr marL="68580" marR="68580" marT="0" marB="0"/>
                </a:tc>
              </a:tr>
              <a:tr h="1724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Физическое развитие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Подвижные игры:                                                           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«Паровозик»,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«Воробышки и автомобиль»,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«К своим флажкам»,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«Дорожка препятствий»,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«Мы шофёры», «Красный, жёлтый, зелёный»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46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76672"/>
            <a:ext cx="7500990" cy="100811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Сюжетные игры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Documents and Settings\Кудряшка\Рабочий стол\svetofor.jpg"/>
          <p:cNvPicPr>
            <a:picLocks noGrp="1"/>
          </p:cNvPicPr>
          <p:nvPr>
            <p:ph idx="1"/>
          </p:nvPr>
        </p:nvPicPr>
        <p:blipFill>
          <a:blip r:embed="rId3" cstate="print"/>
          <a:srcRect l="27017" t="6683" r="31602" b="7876"/>
          <a:stretch>
            <a:fillRect/>
          </a:stretch>
        </p:blipFill>
        <p:spPr bwMode="auto">
          <a:xfrm>
            <a:off x="7164288" y="1628800"/>
            <a:ext cx="138991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111.jpg"/>
          <p:cNvPicPr>
            <a:picLocks noChangeAspect="1"/>
          </p:cNvPicPr>
          <p:nvPr/>
        </p:nvPicPr>
        <p:blipFill>
          <a:blip r:embed="rId4" cstate="print"/>
          <a:srcRect t="21745" r="2647"/>
          <a:stretch>
            <a:fillRect/>
          </a:stretch>
        </p:blipFill>
        <p:spPr>
          <a:xfrm>
            <a:off x="1187624" y="3789040"/>
            <a:ext cx="3168352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3789040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3.jpg"/>
          <p:cNvPicPr>
            <a:picLocks noChangeAspect="1"/>
          </p:cNvPicPr>
          <p:nvPr/>
        </p:nvPicPr>
        <p:blipFill>
          <a:blip r:embed="rId6" cstate="print"/>
          <a:srcRect l="6295" t="3981" r="846" b="2467"/>
          <a:stretch>
            <a:fillRect/>
          </a:stretch>
        </p:blipFill>
        <p:spPr>
          <a:xfrm>
            <a:off x="2555776" y="1124744"/>
            <a:ext cx="3706114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Дидактические игры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789040"/>
            <a:ext cx="2952328" cy="2214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4" descr="C:\Documents and Settings\Кудряшка\Рабочий стол\svetofor.jpg"/>
          <p:cNvPicPr>
            <a:picLocks/>
          </p:cNvPicPr>
          <p:nvPr/>
        </p:nvPicPr>
        <p:blipFill>
          <a:blip r:embed="rId4" cstate="print"/>
          <a:srcRect l="27017" t="6683" r="31602" b="7876"/>
          <a:stretch>
            <a:fillRect/>
          </a:stretch>
        </p:blipFill>
        <p:spPr bwMode="auto">
          <a:xfrm>
            <a:off x="7072330" y="3714752"/>
            <a:ext cx="138991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1.jpg"/>
          <p:cNvPicPr>
            <a:picLocks noChangeAspect="1"/>
          </p:cNvPicPr>
          <p:nvPr/>
        </p:nvPicPr>
        <p:blipFill>
          <a:blip r:embed="rId5" cstate="print"/>
          <a:srcRect t="13347"/>
          <a:stretch>
            <a:fillRect/>
          </a:stretch>
        </p:blipFill>
        <p:spPr>
          <a:xfrm>
            <a:off x="1475656" y="1412776"/>
            <a:ext cx="2880320" cy="2337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1" descr="2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rcRect t="6204" r="-33"/>
          <a:stretch>
            <a:fillRect/>
          </a:stretch>
        </p:blipFill>
        <p:spPr>
          <a:xfrm>
            <a:off x="4716016" y="1484784"/>
            <a:ext cx="3097513" cy="2179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Documents and Settings\Кудряшка\Рабочий стол\img1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Рассматривание </a:t>
            </a:r>
            <a:endParaRPr lang="ru-RU" dirty="0"/>
          </a:p>
        </p:txBody>
      </p:sp>
      <p:pic>
        <p:nvPicPr>
          <p:cNvPr id="8" name="Содержимое 4" descr="C:\Documents and Settings\Кудряшка\Рабочий стол\svetofor.jpg"/>
          <p:cNvPicPr>
            <a:picLocks/>
          </p:cNvPicPr>
          <p:nvPr/>
        </p:nvPicPr>
        <p:blipFill>
          <a:blip r:embed="rId3" cstate="print"/>
          <a:srcRect l="27017" t="6683" r="31602" b="7876"/>
          <a:stretch>
            <a:fillRect/>
          </a:stretch>
        </p:blipFill>
        <p:spPr bwMode="auto">
          <a:xfrm>
            <a:off x="6588224" y="1052736"/>
            <a:ext cx="138991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1.jpg"/>
          <p:cNvPicPr>
            <a:picLocks noChangeAspect="1"/>
          </p:cNvPicPr>
          <p:nvPr/>
        </p:nvPicPr>
        <p:blipFill>
          <a:blip r:embed="rId4" cstate="print"/>
          <a:srcRect t="5152" r="3395" b="8274"/>
          <a:stretch>
            <a:fillRect/>
          </a:stretch>
        </p:blipFill>
        <p:spPr>
          <a:xfrm>
            <a:off x="2771800" y="1196752"/>
            <a:ext cx="3600400" cy="2419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2.jpg"/>
          <p:cNvPicPr>
            <a:picLocks noChangeAspect="1"/>
          </p:cNvPicPr>
          <p:nvPr/>
        </p:nvPicPr>
        <p:blipFill>
          <a:blip r:embed="rId5" cstate="print"/>
          <a:srcRect t="18502" r="4601"/>
          <a:stretch>
            <a:fillRect/>
          </a:stretch>
        </p:blipFill>
        <p:spPr>
          <a:xfrm>
            <a:off x="966878" y="3573016"/>
            <a:ext cx="382114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3.jpg"/>
          <p:cNvPicPr>
            <a:picLocks noChangeAspect="1"/>
          </p:cNvPicPr>
          <p:nvPr/>
        </p:nvPicPr>
        <p:blipFill>
          <a:blip r:embed="rId6" cstate="print"/>
          <a:srcRect t="18900"/>
          <a:stretch>
            <a:fillRect/>
          </a:stretch>
        </p:blipFill>
        <p:spPr>
          <a:xfrm>
            <a:off x="4788024" y="3789040"/>
            <a:ext cx="3624919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Художественное творчество</a:t>
            </a:r>
            <a:endParaRPr lang="ru-RU" dirty="0"/>
          </a:p>
        </p:txBody>
      </p:sp>
      <p:pic>
        <p:nvPicPr>
          <p:cNvPr id="10" name="Содержимое 4" descr="C:\Documents and Settings\Кудряшка\Рабочий стол\svetofor.jpg"/>
          <p:cNvPicPr>
            <a:picLocks/>
          </p:cNvPicPr>
          <p:nvPr/>
        </p:nvPicPr>
        <p:blipFill>
          <a:blip r:embed="rId3" cstate="print"/>
          <a:srcRect l="27017" t="6683" r="31602" b="7876"/>
          <a:stretch>
            <a:fillRect/>
          </a:stretch>
        </p:blipFill>
        <p:spPr bwMode="auto">
          <a:xfrm>
            <a:off x="7164288" y="3861048"/>
            <a:ext cx="1389913" cy="2554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1124744"/>
            <a:ext cx="2519264" cy="1889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3429000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13" descr="20191212_154631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rcRect t="26088" r="-432"/>
          <a:stretch>
            <a:fillRect/>
          </a:stretch>
        </p:blipFill>
        <p:spPr>
          <a:xfrm>
            <a:off x="1187624" y="1196752"/>
            <a:ext cx="3611506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20191212_15470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92080" y="3140968"/>
            <a:ext cx="2108614" cy="2969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Игры с конструктором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8" name="Содержимое 4" descr="C:\Documents and Settings\Кудряшка\Рабочий стол\svetofor.jpg"/>
          <p:cNvPicPr>
            <a:picLocks/>
          </p:cNvPicPr>
          <p:nvPr/>
        </p:nvPicPr>
        <p:blipFill>
          <a:blip r:embed="rId3" cstate="print"/>
          <a:srcRect l="27017" t="6683" r="31602" b="7876"/>
          <a:stretch>
            <a:fillRect/>
          </a:stretch>
        </p:blipFill>
        <p:spPr bwMode="auto">
          <a:xfrm>
            <a:off x="6876256" y="1412776"/>
            <a:ext cx="138991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дс 3-2\Desktop\1мл.гр\20191125_0928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077072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10" descr="20191125_093421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27784" y="1196752"/>
            <a:ext cx="3600400" cy="2543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20191125_09421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31640" y="4077072"/>
            <a:ext cx="3095328" cy="2321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Результативность работы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000100" y="1285860"/>
            <a:ext cx="7072362" cy="4840303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Разработаны наглядные материалы, оказывающие развивающее воздействие и познавательную стимуляцию на детей, формирование у детей знания о культуре поведения на дороге, воспитанию ответственности за безопасность своей жизни.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усвоили элементарные знания о правилах поведения на дороге. Узнали о различных видах транспорта и его частях (кабина, колёса, кузов); . Познакомились с сигналами светофора и пешеходным переходом. </a:t>
            </a:r>
          </a:p>
          <a:p>
            <a:pPr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000100" y="1143000"/>
            <a:ext cx="735811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1.Авдеева Н.Н.,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Стёркина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Р.Б. «Безопасность». — СПб.: «Детство — Пресс», 2004.–144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2.Белая К.Ю.,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Зимонина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В.Н. Как обеспечить безопасность дошкольников. — М.: «Просвещение», 2000, издание 2, – 94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3.Извекова Н.А., Медведева А.Ф. Занятия по правилам дорожного движения.- М.: ООО «ТЦ Сфера», 2009 – 64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4.ОТ РОЖДЕНИЯ ДО ШКОЛЫ. Основная общеобразовательная программа дошкольного образования / Под ред.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 Е.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Вераксы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 С. Комаровой, М. А. Васильевой. - М.: МОЗАИКА-СИНТЕЗ, 2010. - 304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5.Саулина Т.Ф. Три сигнала светофора.- М.: «Просвещение», 1989 – 64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6.Старцева О.Ю. Школа дорожных наук.- М.: ООО «ТЦ Сфера», 2009, издание 2–64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7.Черепанова С.Н. Правила дорожного движения.- «Издательство Скрипторий 2003», 2008 – 80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29600" cy="2428892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 за     внимание!</a:t>
            </a:r>
            <a:endParaRPr lang="ru-RU" sz="6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Картинки по запросу картинка светофора для детей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29256" y="3320022"/>
            <a:ext cx="2500330" cy="3175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85852" y="642918"/>
            <a:ext cx="6858048" cy="85725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формирование у детей навыков безопасного, осознанного поведения на дорогах.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1538" y="1928802"/>
            <a:ext cx="7215238" cy="419736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Дать детям представление о разновидностях транспорта.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Познакомить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сигналами светофора и пешеходным переходом.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Формировать у детей представления о правилах поведения на проезжей части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/>
              <a:t>Воспитывать положительное отношение к правилам безопасности.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571480"/>
            <a:ext cx="6357982" cy="64294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Ожидаемый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357298"/>
            <a:ext cx="7072362" cy="4768865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 детей будут сформированы начальные представления о различных видах транспорта, правилах безопасного поведения на улице.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должны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знать: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назначение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светофора и каждого его цвета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какой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транспорт передвигается по дороге;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составные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части машины.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142984"/>
            <a:ext cx="7429552" cy="4983179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 наше время появилось очень много машин не только в больших городах, но и маленьких, а также в небольших деревеньках, поэтому безопасность на дорогах в современном мире стоит очень остро. Правила дорожного движения изучают и взрослые и дети, но, к сожалению, из года в год растет травматизм детей на дорогах, пешеходных переходах, не соблюдение правил перехода на светофор. Поэтому  считаю, что с правилами дорожного движения можно детей знакомить с раннего возраста.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928670"/>
            <a:ext cx="6357982" cy="4500594"/>
          </a:xfrm>
        </p:spPr>
        <p:txBody>
          <a:bodyPr>
            <a:normAutofit/>
          </a:bodyPr>
          <a:lstStyle/>
          <a:p>
            <a:pPr algn="l"/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проекта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информационно-творческий.                                                             </a:t>
            </a:r>
            <a:r>
              <a:rPr lang="ru-RU" sz="28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познавательно - игровой.                                             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Сроки реализации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краткосрочный                              (с 28.11.19 по 13.12.19).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проекта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первой младшей группы.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 проектной деятельности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214422"/>
            <a:ext cx="6858048" cy="491174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Этапы:</a:t>
            </a:r>
            <a:endParaRPr lang="ru-RU" sz="3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u="sng" dirty="0" smtClean="0">
                <a:latin typeface="Times New Roman" pitchFamily="18" charset="0"/>
                <a:cs typeface="Times New Roman" pitchFamily="18" charset="0"/>
              </a:rPr>
              <a:t>Подготовительный этап: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1.Подготовка стихотворений, загадок, игр, на тему «Транспорт», правила дорожного движения, иллюстративный материал.</a:t>
            </a: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2.Подготовка атрибутов для игр.</a:t>
            </a: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3.Подготовка консультаций и стендового материала для родителей.</a:t>
            </a: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4.Составление перспективного плана 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основного этапа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8728" y="785794"/>
            <a:ext cx="6643734" cy="5143536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31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u="sng" dirty="0" smtClean="0">
                <a:latin typeface="Times New Roman" pitchFamily="18" charset="0"/>
                <a:cs typeface="Times New Roman" pitchFamily="18" charset="0"/>
              </a:rPr>
              <a:t>Основной этап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Работа с детьми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: подвижные игры, дидактические игры, наблюдения, чтение художественных произведений, продуктивные виды деятельности.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1142984"/>
            <a:ext cx="6786610" cy="4000528"/>
          </a:xfrm>
        </p:spPr>
        <p:txBody>
          <a:bodyPr>
            <a:noAutofit/>
          </a:bodyPr>
          <a:lstStyle/>
          <a:p>
            <a:pPr algn="l"/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1.Выставка рисунков и поделок по ПДД.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2.Изготовление буклета «Знай правила дорожного движения»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3.Изготовление памяток: «Правила поведения на остановке маршрутного транспорта», «Правила перевозки детей в автомобиле».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4.Презентация проекта.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План реализации проекта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928662" y="928671"/>
          <a:ext cx="7429552" cy="567740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071702"/>
                <a:gridCol w="5357850"/>
              </a:tblGrid>
              <a:tr h="576421">
                <a:tc>
                  <a:txBody>
                    <a:bodyPr/>
                    <a:lstStyle/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Образовательная</a:t>
                      </a:r>
                      <a:r>
                        <a:rPr lang="ru-RU" sz="18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область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sz="18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работы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23294">
                <a:tc>
                  <a:txBody>
                    <a:bodyPr/>
                    <a:lstStyle/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Социально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– коммуникативное развитие</a:t>
                      </a:r>
                    </a:p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600" b="1" baseline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600" b="1" baseline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600" b="1" baseline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111125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/>
                        <a:buChar char=""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Ситуативные беседы:                                                  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«Знакомство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с грузовыми и легковыми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автомобилями»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«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Моя улица»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«Как машинка зверят катала»                                                       «Светофор»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/>
                        <a:buChar char=""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Образовательные ситуации:                                                            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«Мы едем в автобусе»                                                        «Шоферы»                                                                              «Кукла едет на машине»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51209">
                <a:tc>
                  <a:txBody>
                    <a:bodyPr/>
                    <a:lstStyle/>
                    <a:p>
                      <a:pPr marL="0" marR="111125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Познавательное развитие</a:t>
                      </a:r>
                      <a:endParaRPr lang="ru-RU" sz="16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Знакомство с тематическими картинками 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«Транспорт»</a:t>
                      </a: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Занятия:                                                                                                        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«Дорожные  знаки»                                                «Безопасность на дороге»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Дидактические игры: 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«Назови машину»,  «Собери автомобиль»,  «Поставь Машину в гараж»,  «Назови цвета светофора»                                                                                     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766</Words>
  <Application>Microsoft Office PowerPoint</Application>
  <PresentationFormat>Экран (4:3)</PresentationFormat>
  <Paragraphs>72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Муниципальное казенное дошкольное образовательное учреждение «Детский сад№3»</vt:lpstr>
      <vt:lpstr>    Цель: формирование у детей навыков безопасного, осознанного поведения на дорогах.  </vt:lpstr>
      <vt:lpstr> Ожидаемый результат: </vt:lpstr>
      <vt:lpstr>АКТУАЛЬНОСТЬ</vt:lpstr>
      <vt:lpstr>Вид проекта: информационно-творческий.                                                             Тип проекта: познавательно - игровой.                                             Сроки реализации: краткосрочный                              (с 28.11.19 по 13.12.19). Участники проекта: дети первой младшей группы.</vt:lpstr>
      <vt:lpstr> Содержание проектной деятельности </vt:lpstr>
      <vt:lpstr> Основной этап Работа с детьми: подвижные игры, дидактические игры, наблюдения, чтение художественных произведений, продуктивные виды деятельности.   </vt:lpstr>
      <vt:lpstr>Заключительный этап 1.Выставка рисунков и поделок по ПДД. 2.Изготовление буклета «Знай правила дорожного движения» 3.Изготовление памяток: «Правила поведения на остановке маршрутного транспорта», «Правила перевозки детей в автомобиле». 4.Презентация проекта.</vt:lpstr>
      <vt:lpstr>   План реализации проекта </vt:lpstr>
      <vt:lpstr>Слайд 10</vt:lpstr>
      <vt:lpstr>Слайд 11</vt:lpstr>
      <vt:lpstr>Сюжетные игры</vt:lpstr>
      <vt:lpstr>Дидактические игры</vt:lpstr>
      <vt:lpstr>Рассматривание </vt:lpstr>
      <vt:lpstr>Художественное творчество</vt:lpstr>
      <vt:lpstr>Игры с конструктором </vt:lpstr>
      <vt:lpstr>Результативность работы</vt:lpstr>
      <vt:lpstr>литература</vt:lpstr>
      <vt:lpstr>Спасибо за    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ЧДОУ РО «НЕРПЦ (МП)»                       «Православный детский сад имени преподобного  Сергия Радонежского города Арзамас»</dc:title>
  <dc:creator>Кудряшка</dc:creator>
  <cp:lastModifiedBy>дс 3-2</cp:lastModifiedBy>
  <cp:revision>116</cp:revision>
  <dcterms:created xsi:type="dcterms:W3CDTF">2019-05-10T13:08:35Z</dcterms:created>
  <dcterms:modified xsi:type="dcterms:W3CDTF">2019-12-12T13:02:20Z</dcterms:modified>
</cp:coreProperties>
</file>