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9" r:id="rId15"/>
    <p:sldId id="276" r:id="rId16"/>
    <p:sldId id="277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641" autoAdjust="0"/>
  </p:normalViewPr>
  <p:slideViewPr>
    <p:cSldViewPr>
      <p:cViewPr>
        <p:scale>
          <a:sx n="90" d="100"/>
          <a:sy n="90" d="100"/>
        </p:scale>
        <p:origin x="-75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CA08-DF6A-4E8C-BACE-E6D47CB01B2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9413-F244-49B6-9198-0DF6DD9A2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CA08-DF6A-4E8C-BACE-E6D47CB01B22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9413-F244-49B6-9198-0DF6DD9A2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6091040" cy="1000132"/>
          </a:xfrm>
        </p:spPr>
        <p:txBody>
          <a:bodyPr>
            <a:normAutofit/>
          </a:bodyPr>
          <a:lstStyle/>
          <a:p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казенное дошкольное образовательное учреждение «Детский сад№3»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071678"/>
            <a:ext cx="5715040" cy="1357322"/>
          </a:xfrm>
        </p:spPr>
        <p:txBody>
          <a:bodyPr>
            <a:normAutofit/>
          </a:bodyPr>
          <a:lstStyle/>
          <a:p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в 1 младшей группе по ПДД «Дорожная безопасность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                                                     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Кудряшка\Рабочий стол\180992-Sepik.jpg"/>
          <p:cNvPicPr/>
          <p:nvPr/>
        </p:nvPicPr>
        <p:blipFill>
          <a:blip r:embed="rId3" cstate="print"/>
          <a:srcRect l="25640" t="9329" r="27109" b="10204"/>
          <a:stretch>
            <a:fillRect/>
          </a:stretch>
        </p:blipFill>
        <p:spPr bwMode="auto">
          <a:xfrm>
            <a:off x="1714480" y="3500438"/>
            <a:ext cx="1857388" cy="2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Кудряшка\Рабочий стол\svetofor.jpg"/>
          <p:cNvPicPr/>
          <p:nvPr/>
        </p:nvPicPr>
        <p:blipFill>
          <a:blip r:embed="rId4" cstate="print"/>
          <a:srcRect l="27017" t="6683" r="31602" b="7876"/>
          <a:stretch>
            <a:fillRect/>
          </a:stretch>
        </p:blipFill>
        <p:spPr bwMode="auto">
          <a:xfrm>
            <a:off x="6804248" y="764704"/>
            <a:ext cx="1785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2066" y="4000504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Лесникова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1" y="5786454"/>
            <a:ext cx="214314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год.</a:t>
            </a:r>
          </a:p>
          <a:p>
            <a:pPr lvl="0">
              <a:spcBef>
                <a:spcPct val="20000"/>
              </a:spcBef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000100" y="785300"/>
          <a:ext cx="7143800" cy="51367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68941"/>
                <a:gridCol w="5374859"/>
              </a:tblGrid>
              <a:tr h="1214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966" marR="75966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мультфильма                                                      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«Уроки тетушки Совы. Дорожная азбука»</a:t>
                      </a:r>
                    </a:p>
                    <a:p>
                      <a:pPr marL="342900" lvl="0" indent="-342900" algn="l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spc="-2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Наблюдения                                                                                    </a:t>
                      </a:r>
                      <a:r>
                        <a:rPr lang="ru-RU" sz="1600" b="0" spc="-2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 Движение транспорта»</a:t>
                      </a:r>
                      <a:r>
                        <a:rPr lang="ru-RU" sz="1600" b="1" spc="-2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</a:t>
                      </a:r>
                      <a:r>
                        <a:rPr lang="ru-RU" sz="1600" b="0" spc="-1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966" marR="75966" marT="0" marB="0"/>
                </a:tc>
              </a:tr>
              <a:tr h="3849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Речевое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развитие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966" marR="7596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Чтение художественной литературы: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Б.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Заходер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«Шофёр»,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 Северный «Светофор»,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Тарутин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Переход»,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С. Михалков «Моя улица»,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Погарский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«Легковой автомобиль», «Пожарная машина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Разучивание стихотворения                                                   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А.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Барто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«Грузовик»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dirty="0" smtClean="0">
                          <a:latin typeface="Candara" panose="020E0502030303020204" pitchFamily="34" charset="0"/>
                        </a:rPr>
                        <a:t>   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Пальчиковая гимнастика                                      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«Машина»,                                                            «Автомобиль»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966" marR="75966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000100" y="826140"/>
          <a:ext cx="7158062" cy="50317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57388"/>
                <a:gridCol w="5300674"/>
              </a:tblGrid>
              <a:tr h="3245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Рисование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«Дорожки для машин»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«Светофор»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Лепка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«Пешеходный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переход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Конструирование: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Грузовые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машины.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быгрывание постройки.</a:t>
                      </a:r>
                      <a:endParaRPr lang="ru-RU" sz="16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Музыка:                                                                              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«Наш автобус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голубой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муз. А.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филиппенко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«Машина» муз.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Потапенко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;                                                                Муз. Игра «Поезд»; 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Слушание записи «Шум улицы». </a:t>
                      </a:r>
                    </a:p>
                  </a:txBody>
                  <a:tcPr marL="68580" marR="68580" marT="0" marB="0"/>
                </a:tc>
              </a:tr>
              <a:tr h="1724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Подвижные игры:                                                          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«Паровозик»,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«Воробышки и автомобиль»,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«К своим флажкам»,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«Дорожка препятствий»,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«Мы шофёры», «Красный, жёлтый, зелёный»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76672"/>
            <a:ext cx="750099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Сюжетные игры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Documents and Settings\Кудряшка\Рабочий стол\svetofor.jpg"/>
          <p:cNvPicPr>
            <a:picLocks noGrp="1"/>
          </p:cNvPicPr>
          <p:nvPr>
            <p:ph idx="1"/>
          </p:nvPr>
        </p:nvPicPr>
        <p:blipFill>
          <a:blip r:embed="rId3" cstate="print"/>
          <a:srcRect l="27017" t="6683" r="31602" b="7876"/>
          <a:stretch>
            <a:fillRect/>
          </a:stretch>
        </p:blipFill>
        <p:spPr bwMode="auto">
          <a:xfrm>
            <a:off x="7164288" y="1628800"/>
            <a:ext cx="13899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11.jpg"/>
          <p:cNvPicPr>
            <a:picLocks noChangeAspect="1"/>
          </p:cNvPicPr>
          <p:nvPr/>
        </p:nvPicPr>
        <p:blipFill>
          <a:blip r:embed="rId4" cstate="print"/>
          <a:srcRect t="21745" r="2647"/>
          <a:stretch>
            <a:fillRect/>
          </a:stretch>
        </p:blipFill>
        <p:spPr>
          <a:xfrm>
            <a:off x="1187624" y="3789040"/>
            <a:ext cx="316835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78904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6" cstate="print"/>
          <a:srcRect l="6295" t="3981" r="846" b="2467"/>
          <a:stretch>
            <a:fillRect/>
          </a:stretch>
        </p:blipFill>
        <p:spPr>
          <a:xfrm>
            <a:off x="2555776" y="1124744"/>
            <a:ext cx="370611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Дидактические игры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8904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4" descr="C:\Documents and Settings\Кудряшка\Рабочий стол\svetofor.jpg"/>
          <p:cNvPicPr>
            <a:picLocks/>
          </p:cNvPicPr>
          <p:nvPr/>
        </p:nvPicPr>
        <p:blipFill>
          <a:blip r:embed="rId4" cstate="print"/>
          <a:srcRect l="27017" t="6683" r="31602" b="7876"/>
          <a:stretch>
            <a:fillRect/>
          </a:stretch>
        </p:blipFill>
        <p:spPr bwMode="auto">
          <a:xfrm>
            <a:off x="7072330" y="3714752"/>
            <a:ext cx="13899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 cstate="print"/>
          <a:srcRect t="13347"/>
          <a:stretch>
            <a:fillRect/>
          </a:stretch>
        </p:blipFill>
        <p:spPr>
          <a:xfrm>
            <a:off x="1475656" y="1412776"/>
            <a:ext cx="2880320" cy="2337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6204" r="-33"/>
          <a:stretch>
            <a:fillRect/>
          </a:stretch>
        </p:blipFill>
        <p:spPr>
          <a:xfrm>
            <a:off x="4716016" y="1484784"/>
            <a:ext cx="3097513" cy="217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Кудряшка\Рабочий стол\img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Рассматривание </a:t>
            </a:r>
            <a:endParaRPr lang="ru-RU" dirty="0"/>
          </a:p>
        </p:txBody>
      </p:sp>
      <p:pic>
        <p:nvPicPr>
          <p:cNvPr id="8" name="Содержимое 4" descr="C:\Documents and Settings\Кудряшка\Рабочий стол\svetofor.jpg"/>
          <p:cNvPicPr>
            <a:picLocks/>
          </p:cNvPicPr>
          <p:nvPr/>
        </p:nvPicPr>
        <p:blipFill>
          <a:blip r:embed="rId3" cstate="print"/>
          <a:srcRect l="27017" t="6683" r="31602" b="7876"/>
          <a:stretch>
            <a:fillRect/>
          </a:stretch>
        </p:blipFill>
        <p:spPr bwMode="auto">
          <a:xfrm>
            <a:off x="6588224" y="1052736"/>
            <a:ext cx="13899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 cstate="print"/>
          <a:srcRect t="5152" r="3395" b="8274"/>
          <a:stretch>
            <a:fillRect/>
          </a:stretch>
        </p:blipFill>
        <p:spPr>
          <a:xfrm>
            <a:off x="2771800" y="1196752"/>
            <a:ext cx="3600400" cy="241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5" cstate="print"/>
          <a:srcRect t="18502" r="4601"/>
          <a:stretch>
            <a:fillRect/>
          </a:stretch>
        </p:blipFill>
        <p:spPr>
          <a:xfrm>
            <a:off x="966878" y="3573016"/>
            <a:ext cx="382114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6" cstate="print"/>
          <a:srcRect t="18900"/>
          <a:stretch>
            <a:fillRect/>
          </a:stretch>
        </p:blipFill>
        <p:spPr>
          <a:xfrm>
            <a:off x="4788024" y="3789040"/>
            <a:ext cx="36249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Художественное творчество</a:t>
            </a:r>
            <a:endParaRPr lang="ru-RU" dirty="0"/>
          </a:p>
        </p:txBody>
      </p:sp>
      <p:pic>
        <p:nvPicPr>
          <p:cNvPr id="10" name="Содержимое 4" descr="C:\Documents and Settings\Кудряшка\Рабочий стол\svetofor.jpg"/>
          <p:cNvPicPr>
            <a:picLocks/>
          </p:cNvPicPr>
          <p:nvPr/>
        </p:nvPicPr>
        <p:blipFill>
          <a:blip r:embed="rId3" cstate="print"/>
          <a:srcRect l="27017" t="6683" r="31602" b="7876"/>
          <a:stretch>
            <a:fillRect/>
          </a:stretch>
        </p:blipFill>
        <p:spPr bwMode="auto">
          <a:xfrm>
            <a:off x="7164288" y="3861048"/>
            <a:ext cx="1389913" cy="255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124744"/>
            <a:ext cx="2519264" cy="188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42900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20191212_15463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26088" r="-432"/>
          <a:stretch>
            <a:fillRect/>
          </a:stretch>
        </p:blipFill>
        <p:spPr>
          <a:xfrm>
            <a:off x="1187624" y="1196752"/>
            <a:ext cx="361150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20191212_1547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3140968"/>
            <a:ext cx="2108614" cy="296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Игры с конструктором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Содержимое 4" descr="C:\Documents and Settings\Кудряшка\Рабочий стол\svetofor.jpg"/>
          <p:cNvPicPr>
            <a:picLocks/>
          </p:cNvPicPr>
          <p:nvPr/>
        </p:nvPicPr>
        <p:blipFill>
          <a:blip r:embed="rId3" cstate="print"/>
          <a:srcRect l="27017" t="6683" r="31602" b="7876"/>
          <a:stretch>
            <a:fillRect/>
          </a:stretch>
        </p:blipFill>
        <p:spPr bwMode="auto">
          <a:xfrm>
            <a:off x="6876256" y="1412776"/>
            <a:ext cx="13899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дс 3-2\Desktop\1мл.гр\20191125_092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7707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20191125_09342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627784" y="1196752"/>
            <a:ext cx="3600400" cy="254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0191125_0942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4077072"/>
            <a:ext cx="3095328" cy="232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Результативность работы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1285860"/>
            <a:ext cx="7072362" cy="4840303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Разработаны наглядные материалы, оказывающие развивающее воздействие и познавательную стимуляцию на детей, формирование у детей знания о культуре поведения на дороге, воспитанию ответственности за безопасность своей жизни.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усвоили элементарные знания о правилах поведения на дороге. Узнали о различных видах транспорта и его частях (кабина, колёса, кузов); . Познакомились с сигналами светофора и пешеходным переходом. 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00100" y="1143000"/>
            <a:ext cx="73581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1.Авдеева Н.Н.,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Стёркина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Р.Б. «Безопасность». — СПб.: «Детство — Пресс», 2004.–144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2.Белая К.Ю.,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Зимонина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В.Н. Как обеспечить безопасность дошкольников. — М.: «Просвещение», 2000, издание 2, – 94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3.Извекова Н.А., Медведева А.Ф. Занятия по правилам дорожного движения.- М.: ООО «ТЦ Сфера», 2009 – 64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4.ОТ РОЖДЕНИЯ ДО ШКОЛЫ. Основная общеобразовательная программа дошкольного образования / Под ред.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Е.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Вераксы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 С. Комаровой, М. А. Васильевой. - М.: МОЗАИКА-СИНТЕЗ, 2010. - 304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5.Саулина Т.Ф. Три сигнала светофора.- М.: «Просвещение», 1989 – 64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6.Старцева О.Ю. Школа дорожных наук.- М.: ООО «ТЦ Сфера», 2009, издание 2–64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7.Черепанова С.Н. Правила дорожного движения.- «Издательство Скрипторий 2003», 2008 – 80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242889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    внимание!</a:t>
            </a:r>
            <a:endParaRPr lang="ru-RU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картинка светофора для дете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3320022"/>
            <a:ext cx="2500330" cy="317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642918"/>
            <a:ext cx="6858048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формирование у детей навыков безопасного, осознанного поведения на дорогах.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1928802"/>
            <a:ext cx="7215238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детям представление о разновидностях транспорта.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сигналами светофора и пешеходным переходом.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у детей представления о правилах поведения на проезжей части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/>
              <a:t>Воспитывать положительное отношение к правилам безопасности.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6357982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7072362" cy="4768865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будут сформированы начальные представления о различных видах транспорта, правилах безопасного поведения на улице.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назначение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светофора и каждого его цвета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какой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транспорт передвигается по дороге;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составные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 машины.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429552" cy="498317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наше время появилось очень много машин не только в больших городах, но и маленьких, а также в небольших деревеньках, поэтому безопасность на дорогах в современном мире стоит очень остро. Правила дорожного движения изучают и взрослые и дети, но, к сожалению, из года в год растет травматизм детей на дорогах, пешеходных переходах, не соблюдение правил перехода на светофор. Поэтому  считаю, что с правилами дорожного движения можно детей знакомить с раннего возраста.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928670"/>
            <a:ext cx="6357982" cy="4500594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информационно-творческий.                                                             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познавательно - игровой.                                            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реализации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                              (с 28.11.19 по 13.12.19).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первой младшей группы.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проектной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6858048" cy="491174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Этапы:</a:t>
            </a:r>
            <a:endParaRPr lang="ru-RU" sz="3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1.Подготовка стихотворений, загадок, игр, на тему «Транспорт», правила дорожного движения, иллюстративный материал.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2.Подготовка атрибутов для игр.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3.Подготовка консультаций и стендового материала для родителей.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4.Составление перспективного плана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основного этапа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785794"/>
            <a:ext cx="6643734" cy="514353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 подвижные игры, дидактические игры, наблюдения, чтение художественных произведений, продуктивные виды деятельности.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142984"/>
            <a:ext cx="6786610" cy="4000528"/>
          </a:xfrm>
        </p:spPr>
        <p:txBody>
          <a:bodyPr>
            <a:noAutofit/>
          </a:bodyPr>
          <a:lstStyle/>
          <a:p>
            <a:pPr algn="l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1.Выставка рисунков и поделок по ПДД.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2.Изготовление буклета «Знай правила дорожного движения»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3.Изготовление памяток: «Правила поведения на остановке маршрутного транспорта», «Правила перевозки детей в автомобиле».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4.Презентация проекта.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Кудряшка\Рабочий стол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План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662" y="928671"/>
          <a:ext cx="7429552" cy="567740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71702"/>
                <a:gridCol w="5357850"/>
              </a:tblGrid>
              <a:tr h="576421"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Образовательная</a:t>
                      </a:r>
                      <a:r>
                        <a:rPr lang="ru-RU" sz="18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область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8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работы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23294"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коммуникативное развитие</a:t>
                      </a:r>
                    </a:p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600" b="1" baseline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600" b="1" baseline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600" b="1" baseline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11112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/>
                        <a:buChar char="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Ситуативные беседы:                                                 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«Знакомство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с грузовыми и легковыми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автомобилями»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«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Моя улица»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«Как машинка зверят катала»                                                       «Светофор»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/>
                        <a:buChar char=""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Образовательные ситуации:                                                            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«Мы едем в автобусе»                                                        «Шоферы»                                                                              «Кукла едет на машине»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1209">
                <a:tc>
                  <a:txBody>
                    <a:bodyPr/>
                    <a:lstStyle/>
                    <a:p>
                      <a:pPr marL="0" marR="11112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Знакомство с тематическими картинками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«Транспорт»</a:t>
                      </a:r>
                      <a:endParaRPr lang="ru-RU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Занятия:                                                                                                        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«Дорожные  знаки»                                                «Безопасность на дороге»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 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«Назови машину»,  «Собери автомобиль»,  «Поставь Машину в гараж»,  «Назови цвета светофора»                                                                                    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766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казенное дошкольное образовательное учреждение «Детский сад№3»</vt:lpstr>
      <vt:lpstr>    Цель: формирование у детей навыков безопасного, осознанного поведения на дорогах.  </vt:lpstr>
      <vt:lpstr> Ожидаемый результат: </vt:lpstr>
      <vt:lpstr>АКТУАЛЬНОСТЬ</vt:lpstr>
      <vt:lpstr>Вид проекта: информационно-творческий.                                                             Тип проекта: познавательно - игровой.                                             Сроки реализации: краткосрочный                              (с 28.11.19 по 13.12.19). Участники проекта: дети первой младшей группы.</vt:lpstr>
      <vt:lpstr> Содержание проектной деятельности </vt:lpstr>
      <vt:lpstr> Основной этап Работа с детьми: подвижные игры, дидактические игры, наблюдения, чтение художественных произведений, продуктивные виды деятельности.   </vt:lpstr>
      <vt:lpstr>Заключительный этап 1.Выставка рисунков и поделок по ПДД. 2.Изготовление буклета «Знай правила дорожного движения» 3.Изготовление памяток: «Правила поведения на остановке маршрутного транспорта», «Правила перевозки детей в автомобиле». 4.Презентация проекта.</vt:lpstr>
      <vt:lpstr>   План реализации проекта </vt:lpstr>
      <vt:lpstr>Слайд 10</vt:lpstr>
      <vt:lpstr>Слайд 11</vt:lpstr>
      <vt:lpstr>Сюжетные игры</vt:lpstr>
      <vt:lpstr>Дидактические игры</vt:lpstr>
      <vt:lpstr>Рассматривание </vt:lpstr>
      <vt:lpstr>Художественное творчество</vt:lpstr>
      <vt:lpstr>Игры с конструктором </vt:lpstr>
      <vt:lpstr>Результативность работы</vt:lpstr>
      <vt:lpstr>литература</vt:lpstr>
      <vt:lpstr>Спасибо за    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ЧДОУ РО «НЕРПЦ (МП)»                       «Православный детский сад имени преподобного  Сергия Радонежского города Арзамас»</dc:title>
  <dc:creator>Кудряшка</dc:creator>
  <cp:lastModifiedBy>дс 3-2</cp:lastModifiedBy>
  <cp:revision>116</cp:revision>
  <dcterms:created xsi:type="dcterms:W3CDTF">2019-05-10T13:08:35Z</dcterms:created>
  <dcterms:modified xsi:type="dcterms:W3CDTF">2019-12-12T13:02:20Z</dcterms:modified>
</cp:coreProperties>
</file>