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sldIdLst>
    <p:sldId id="256" r:id="rId2"/>
    <p:sldId id="258" r:id="rId3"/>
    <p:sldId id="259" r:id="rId4"/>
    <p:sldId id="261" r:id="rId5"/>
    <p:sldId id="262" r:id="rId6"/>
    <p:sldId id="281" r:id="rId7"/>
    <p:sldId id="263" r:id="rId8"/>
    <p:sldId id="266" r:id="rId9"/>
    <p:sldId id="282" r:id="rId10"/>
    <p:sldId id="272" r:id="rId11"/>
    <p:sldId id="273" r:id="rId12"/>
    <p:sldId id="274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83" d="100"/>
          <a:sy n="83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82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06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93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906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4558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527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71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48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1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70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10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1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50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28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73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9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833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lanetadetstva.net/pedagogam/bezopasnost-zhiznedeyatelnosti-rebenka-doshkolnogo-vozrasta-konsultaciya-dlya-vospitatelej-i-roditelej.html/attachment/miniatyura-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planetadetstva.net/pedagogam/bezopasnost-zhiznedeyatelnosti-rebenka-doshkolnogo-vozrasta-konsultaciya-dlya-vospitatelej-i-roditelej.html/attachment/miniatyura-2-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538930" cy="32527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«Безопасность </a:t>
            </a:r>
            <a:r>
              <a:rPr lang="ru-RU" sz="4400" b="1" dirty="0" smtClean="0"/>
              <a:t>жизнедеятельности </a:t>
            </a:r>
            <a:r>
              <a:rPr lang="ru-RU" sz="4400" b="1" dirty="0" smtClean="0"/>
              <a:t>ребенка дошкольного возраста».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 воспитатель 2 младшей группы:  Лесникова С.В.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3"/>
            <a:ext cx="8066856" cy="720079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Беседа на тему: «Овощи и фрукты полезные продукты».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"/>
          </p:nvPr>
        </p:nvSpPr>
        <p:spPr>
          <a:xfrm>
            <a:off x="609600" y="836713"/>
            <a:ext cx="7346776" cy="11521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дать знание о пользе фруктов и овощей для нашего здоровье.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00808"/>
            <a:ext cx="7272808" cy="486916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6554867" cy="1080121"/>
          </a:xfrm>
        </p:spPr>
        <p:txBody>
          <a:bodyPr/>
          <a:lstStyle/>
          <a:p>
            <a:pPr algn="ctr"/>
            <a:r>
              <a:rPr lang="ru-RU" dirty="0"/>
              <a:t>Д/и «Уроки безопасности»</a:t>
            </a:r>
          </a:p>
        </p:txBody>
      </p:sp>
      <p:pic>
        <p:nvPicPr>
          <p:cNvPr id="7" name="Содержимое 6" descr="DSCN0988.JPG"/>
          <p:cNvPicPr>
            <a:picLocks noGrp="1" noChangeAspect="1"/>
          </p:cNvPicPr>
          <p:nvPr>
            <p:ph sz="half" idx="13"/>
          </p:nvPr>
        </p:nvPicPr>
        <p:blipFill rotWithShape="1">
          <a:blip r:embed="rId2" cstate="print"/>
          <a:srcRect l="3312" t="17004" r="15028" b="13862"/>
          <a:stretch/>
        </p:blipFill>
        <p:spPr>
          <a:xfrm>
            <a:off x="5220072" y="1712517"/>
            <a:ext cx="2520281" cy="1584176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4"/>
          </p:nvPr>
        </p:nvSpPr>
        <p:spPr>
          <a:xfrm>
            <a:off x="609600" y="1412777"/>
            <a:ext cx="3088109" cy="223224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с элементами викторины, которая познакомит самых маленьких с основами безопасности на дороге, дома, в лесу, во время чрезвычайных ситуаций.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" t="6576" r="-209"/>
          <a:stretch/>
        </p:blipFill>
        <p:spPr>
          <a:xfrm>
            <a:off x="0" y="3645024"/>
            <a:ext cx="445473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4738" y="3645024"/>
            <a:ext cx="4689262" cy="32129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"/>
          </p:nvPr>
        </p:nvSpPr>
        <p:spPr>
          <a:xfrm>
            <a:off x="609600" y="1320049"/>
            <a:ext cx="3088109" cy="203694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игра познакомит детей с предметами, которые могут быть опасными для жизни и здоровья ребенка.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69"/>
          <a:stretch/>
        </p:blipFill>
        <p:spPr>
          <a:xfrm>
            <a:off x="4498695" y="1245453"/>
            <a:ext cx="4657179" cy="27809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05064"/>
            <a:ext cx="4486821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29329"/>
            <a:ext cx="4476518" cy="79208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39"/>
            <a:ext cx="8075240" cy="93610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нашей группе много дидактического материала по теме ОБЖ (иллюстрации, познавательная информация, развивающие задания, игра « Лото» , стихи, поговорки, загадки.)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машин(скорая помощь, полиция, пожарная.)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541"/>
          <a:stretch/>
        </p:blipFill>
        <p:spPr>
          <a:xfrm>
            <a:off x="4356288" y="1272375"/>
            <a:ext cx="4787711" cy="2777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" y="1272375"/>
            <a:ext cx="4348795" cy="2773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98"/>
          <a:stretch/>
        </p:blipFill>
        <p:spPr>
          <a:xfrm>
            <a:off x="7493" y="4049688"/>
            <a:ext cx="4348794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289" y="4046072"/>
            <a:ext cx="4787710" cy="281192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3813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можно сделать выводы, что для проведения НОД по “Основам безопасности жизнедеятельности дошкольников”, можно использовать разнообразные методические приемы: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беседы,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эксперименты,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тренинги,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наглядность,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сюжеты из жизни,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художественные произведения,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игры,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рисование на различные темы.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нужно знать правила поведения в экстремальных ситуациях и научиться самостоятельно, принимать решения и тогда не случиться беды.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нужно помнить, что главное – это личный пример родителей, воспитателей и просто взрослых людей.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проблемы современности особенно сказываются на детях. Такие особенности детей дошкольного возраста, как восприимчивость, доверчивость к окружающим взрослым, открытость в общении и любознательность определяют поведение в опасной ситуации и способствуют их уязвимости. У дошкольников часто наблюдается слабое развитие умений и навыков анализа обстановки, прогнозирования последствий своих действий. Таким образом, возникает необходимость уберечь детей от опасностей, не подавив их естественную любознательность, открытость и доверие к миру, не напугать их и подготовить к полноценной жизни. В связи с этим необходим поиск педагогических условий обеспечения социальной безопасности ребёнка.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/>
          </a:bodyPr>
          <a:lstStyle/>
          <a:p>
            <a:pPr lvl="3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этих задач необходимо: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воспитывающее и обучающее воздействие на детей на НОД и в свободной деятельности;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Организовывать проблемные и игровые ситуации, обеспечивающие развивающее взаимодействие детей между собой;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Создавать развивающую предметно-игровую среду, побуждающую использовать знакомые правила в самостоятельной и совместной деятельности взрослых с детьми.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необходимо выделить такие правила поведения, которые дети должны выполнять неукоснительно, так как от этого зависят их здоровье и безопасность. Эти правила следует подробно разъяснить детям, а затем следить за их выполнением.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2952328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безопасности жизнедеятельности включает в себя 6 разделов: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«Ребёнок и другие люди».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«Ребёнок и природа».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«Ребёнок дома».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«Здоровье ребёнка».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раздел. «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 ребёнка».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«Ребёнок на улице».</a:t>
            </a:r>
          </a:p>
          <a:p>
            <a:endParaRPr lang="ru-RU" dirty="0"/>
          </a:p>
        </p:txBody>
      </p:sp>
      <p:pic>
        <p:nvPicPr>
          <p:cNvPr id="4" name="Рисунок 3" descr="Основы безопасности жизнедеятельности детей дошкольного возраст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сновы безопасности жизнедеятельности детей дошкольного возраст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3433564" cy="268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«Ребенок и другие люди»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котором дается объяснение тому, что именно может быть опасным в общении с другими людьми; что не всегда приятная внешность совпадает с добрыми намерениями и какое поведение следует выбрать в сложной ситуации.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2. «Ребенок и природа».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Мы говорим о загрязнении окружающей среды, о бережном отношении к живой природе; о ядовитых растениях; о контактах с животными.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3. «Ребенок дома»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– пожароопасные предметы, острые и тяжелые предметы, балкон, открытое окно и другие бытовые опасности. А также, умение пользоваться телефоном в экстремальных ситуациях. Предметы домашнего быта, которые являются источниками потенциальной опасности для детей, делятся на три группы: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• предметы, которыми категорически запрещается пользоваться (спички, газовые плиты, розетки, включенные электроприборы);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• предметы, с которыми, в зависимости от возраста детей нужно научиться правильно, обращаться (иголка, ножницы, нож);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• предметы, которые взрослые должны хранить в недоступных для детей местах (бытовая химия, лекарства, спиртные напитки, сигареты, режуще-колющие инструменты).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5846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«Здоровье ребёнка»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сберечь и приумножить здоровье ребёнка? Что делать и чего стоит избегать, чтобы организм хорошо развивался, а физическая активность приносила только радость? Четвёртый раздел программы расскажет ребятам об организме человека, ценности здорового образа жизни, напомнит о пользе витаминов, личной гигиены, утренней гимнастики, закаливания, прогулок на свежем воздухе, и важности своевременного обращения к врачу. Взрослея, человек становится всё более ответственным за сохранение и укрепление собственного здоровья. Однако здоровые привычки закладываются именно в детстве, поэтому есть необходимость уделять особое внимание охране здоровья и физическому воспитанию в этом возрасте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«Эмоциональное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в программе посвящен эмоциональной «безопасности» и защите от психического травматизма - благоприятной атмосфере, которая должна сопутствовать воспитанию ребёнка. Ответственность за этот аспект лежит в большей степени на взрослых – родителях и педагогах, которые в силах помочь ребятам разрешить без потерь конфликтные ситуации и преодолеть негативные эмоциональные последствия страхов, драк, ссор. Внутреннее благополучие не менее важно, чем внешнее, а навыки саморегуляции в сложных ситуациях так же значимы, как и следование правилам «безопасного» поведения. Этот раздел поможет ребёнку научиться нормальному взаимодействию с людьми и комфортному общению.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9777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19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улице».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 «большой мир» сопровождается встречей с множеством объектов, которые требуют навыков безопасного обращения. Улица, тротуар, светофор, пешеходная «зебра», проезжая часть дороги, дорожные знаки, транспорт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автобус, автомобиль) – эти понятия входят в круг представлений ребёнка в дошкольном детстве, а с ними и новые правила. Раздел шестой поможет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познакомиться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ПДД для водителей, пешеходов, велосипедистов, расскажет о работе ГАИ и научит, что делать, если ребёнок потерялся.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ОБЖ для дошколят нацелен на формирование представлений об адекватном поведении в неожиданных ситуациях, навыков самостоятельного принятия решений, а также – на воспитание ответственности за свои поступки. На занятиях по ОБЖ дети тренируются самостоятельно разбираться в ситуации и реагировать на неё, опираясь на полученные ранее знания и собственный опыт. Ребёнок овладевает способностью быть предусмотрительным, оценивать и анализировать ситуацию, видеть возможные последствия тех или иных действий.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151041"/>
            <a:ext cx="9180976" cy="10457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382369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Разыгрываем разные ситуации: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дома один; ребёнок дома с друзьями, братьями, сёстрами; ребёнок с взрослыми и т.д.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Большое значение отводится чтению художественных произведений, а именно сказкам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Сказки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учебник, по которому маленький человек начинает учиться жить.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сказок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жизненный опыт многих поколений. В сказках мы познаем - те самые уроки безопасности, которые должны освоить наши дети. Слушая и "обсуждая" с вами народные сказки, играя в них, малыш легко усвоит, какую-то новую ситуацию или проблему, с которой подрастающему человечку придется столкнуться в реальной жизни.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образная память. Детская психика "подстраховывается", что малыш увидел, - так и будет стоять у него перед глазами.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Игра - очень важный момент в жизни маленьких детей.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через игру они и познают мир, и осваиваются в нем.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215064" cy="1008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БЕСЕДА НА ТЕМУ: «Меры безопасности на льду»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00808"/>
            <a:ext cx="7200800" cy="4608512"/>
          </a:xfrm>
        </p:spPr>
      </p:pic>
    </p:spTree>
    <p:extLst>
      <p:ext uri="{BB962C8B-B14F-4D97-AF65-F5344CB8AC3E}">
        <p14:creationId xmlns:p14="http://schemas.microsoft.com/office/powerpoint/2010/main" xmlns="" val="32098416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365</TotalTime>
  <Words>1118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«Безопасность жизнедеятельности ребенка дошкольного возраста». 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БЕСЕДА НА ТЕМУ: «Меры безопасности на льду»</vt:lpstr>
      <vt:lpstr>Беседа на тему: «Овощи и фрукты полезные продукты».</vt:lpstr>
      <vt:lpstr>Д/и «Уроки безопасности»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жизнедеятельности ребенка дошкольного возраста». </dc:title>
  <dc:creator>саша</dc:creator>
  <cp:lastModifiedBy>Буева</cp:lastModifiedBy>
  <cp:revision>46</cp:revision>
  <dcterms:created xsi:type="dcterms:W3CDTF">2013-11-07T23:59:11Z</dcterms:created>
  <dcterms:modified xsi:type="dcterms:W3CDTF">2019-08-06T13:44:12Z</dcterms:modified>
</cp:coreProperties>
</file>