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7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700809"/>
            <a:ext cx="7126560" cy="1728192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про честные ушки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4221088"/>
            <a:ext cx="3960440" cy="216024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Фетисова Жанна Юрьевна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27733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645024"/>
            <a:ext cx="8435280" cy="30243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Тут как раз вернулась Зайчиха с зайчонком.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Кто разбил мою чашку? — огорчилась Зайчиха.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Ой, она сама разбилась, — сказала </a:t>
            </a:r>
            <a:r>
              <a:rPr lang="ru-RU" dirty="0" err="1"/>
              <a:t>Ойка</a:t>
            </a:r>
            <a:r>
              <a:rPr lang="ru-RU" dirty="0"/>
              <a:t>. — Эта чашка очень плохая. Она любит драться. Чашка взяла ложку и стала бить чайник. А чайник рассердился и толкнул её. Чашка упала с полки и разбилась.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9641" y="107790"/>
            <a:ext cx="4716535" cy="353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9239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301608" cy="5534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— </a:t>
            </a:r>
            <a:r>
              <a:rPr lang="ru-RU" dirty="0"/>
              <a:t>Ай-ай-ай! — покачала головой Лесная </a:t>
            </a:r>
            <a:r>
              <a:rPr lang="ru-RU" dirty="0" smtClean="0"/>
              <a:t>  Птица</a:t>
            </a:r>
            <a:r>
              <a:rPr lang="ru-RU" dirty="0"/>
              <a:t>. Она сидела на ветке под окошком и всё видела. — А ну-ка скажи, </a:t>
            </a:r>
            <a:r>
              <a:rPr lang="ru-RU" dirty="0" err="1"/>
              <a:t>Ойка</a:t>
            </a:r>
            <a:r>
              <a:rPr lang="ru-RU" dirty="0"/>
              <a:t>, почему у тебя ушки красные?</a:t>
            </a:r>
          </a:p>
          <a:p>
            <a:pPr marL="0" indent="0">
              <a:buNone/>
            </a:pPr>
            <a:r>
              <a:rPr lang="ru-RU" dirty="0" smtClean="0"/>
              <a:t> — </a:t>
            </a:r>
            <a:r>
              <a:rPr lang="ru-RU" dirty="0"/>
              <a:t>Ой, не знаю, — прошептала </a:t>
            </a:r>
            <a:r>
              <a:rPr lang="ru-RU" dirty="0" err="1"/>
              <a:t>Ойка</a:t>
            </a:r>
            <a:r>
              <a:rPr lang="ru-RU" dirty="0"/>
              <a:t>, а сама ушки руками закрыла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 </a:t>
            </a:r>
            <a:r>
              <a:rPr lang="ru-RU" dirty="0"/>
              <a:t>я знаю, — сказала Лесная Птица. — Потому что ты врунишка, а ушки у тебя честные. Им за тебя стыдно, вот они и покраснели. У врунишек всегда ушки красные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631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Ой! — закричала </a:t>
            </a:r>
            <a:r>
              <a:rPr lang="ru-RU" dirty="0" err="1"/>
              <a:t>Ойка</a:t>
            </a:r>
            <a:r>
              <a:rPr lang="ru-RU" dirty="0"/>
              <a:t>. — Не хочу, чтобы у меня ушки были красные! Это я чашку разбила!</a:t>
            </a:r>
          </a:p>
          <a:p>
            <a:pPr marL="0" indent="0">
              <a:buNone/>
            </a:pPr>
            <a:r>
              <a:rPr lang="ru-RU" dirty="0"/>
              <a:t>— Вот и хорошо, что призналась, — улыбнулась Зайчиха. — Садись-ка с нами за стол. Будем пить чай с вишнёвым вареньем.</a:t>
            </a:r>
          </a:p>
          <a:p>
            <a:pPr marL="0" indent="0">
              <a:buNone/>
            </a:pPr>
            <a:r>
              <a:rPr lang="ru-RU" dirty="0"/>
              <a:t>— А я твои варежки нашла, — сказала Лесная Птица. — Вот они, </a:t>
            </a:r>
            <a:r>
              <a:rPr lang="ru-RU" dirty="0" err="1"/>
              <a:t>Ойка</a:t>
            </a:r>
            <a:r>
              <a:rPr lang="ru-RU" dirty="0"/>
              <a:t>, держи. Больше не теряй. Зима пришла, пальчики отморозишь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749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01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1.Кто из героев вам больше понравился ?</a:t>
            </a:r>
          </a:p>
          <a:p>
            <a:pPr marL="0" indent="0">
              <a:buNone/>
            </a:pPr>
            <a:r>
              <a:rPr lang="ru-RU" dirty="0" smtClean="0"/>
              <a:t>2.Что произошло в доме зайчихи?</a:t>
            </a:r>
          </a:p>
          <a:p>
            <a:pPr marL="0" indent="0">
              <a:buNone/>
            </a:pPr>
            <a:r>
              <a:rPr lang="ru-RU" dirty="0" smtClean="0"/>
              <a:t>3.Что </a:t>
            </a:r>
            <a:r>
              <a:rPr lang="ru-RU" dirty="0" err="1" smtClean="0"/>
              <a:t>Ойка</a:t>
            </a:r>
            <a:r>
              <a:rPr lang="ru-RU" dirty="0" smtClean="0"/>
              <a:t> задела </a:t>
            </a:r>
            <a:r>
              <a:rPr lang="ru-RU" dirty="0" err="1" smtClean="0"/>
              <a:t>логтем</a:t>
            </a:r>
            <a:r>
              <a:rPr lang="ru-RU" dirty="0" smtClean="0"/>
              <a:t>  в доме Зайчихи?</a:t>
            </a:r>
          </a:p>
          <a:p>
            <a:pPr marL="0" indent="0">
              <a:buNone/>
            </a:pPr>
            <a:r>
              <a:rPr lang="ru-RU" dirty="0" smtClean="0"/>
              <a:t>4. Как вы думаете ,что означает слово «капризуля»?</a:t>
            </a:r>
          </a:p>
          <a:p>
            <a:pPr marL="0" indent="0">
              <a:buNone/>
            </a:pPr>
            <a:r>
              <a:rPr lang="ru-RU" dirty="0" smtClean="0"/>
              <a:t>5.Куда ходила </a:t>
            </a:r>
            <a:r>
              <a:rPr lang="ru-RU" dirty="0" err="1" smtClean="0"/>
              <a:t>Ойка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6.Что </a:t>
            </a:r>
            <a:r>
              <a:rPr lang="ru-RU" dirty="0" err="1" smtClean="0"/>
              <a:t>Ойка</a:t>
            </a:r>
            <a:r>
              <a:rPr lang="ru-RU" dirty="0" smtClean="0"/>
              <a:t> потеряла в лесу?</a:t>
            </a:r>
          </a:p>
          <a:p>
            <a:pPr marL="0" indent="0">
              <a:buNone/>
            </a:pPr>
            <a:r>
              <a:rPr lang="ru-RU" dirty="0" smtClean="0"/>
              <a:t>7. Что в лесу произошло с </a:t>
            </a:r>
            <a:r>
              <a:rPr lang="ru-RU" dirty="0" err="1" smtClean="0"/>
              <a:t>Ойкой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8.Почему писатель назвал </a:t>
            </a:r>
            <a:r>
              <a:rPr lang="ru-RU" smtClean="0"/>
              <a:t>так произведение?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3705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900igr.net/up/datai/156747/0001-004-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193" y="2967335"/>
            <a:ext cx="864762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401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Прокофьева Софья Леонидовна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268760"/>
            <a:ext cx="5122912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Софья Леонидовна Прокофьева – русская писательница, автор неповторимых детских сказок. Родилась в Москве 14 мая 1928 года, выросла в семье художника Л. Е.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Фейнберга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востоковеда-япониста В. Н. Марковой. Интерес к литературному творчеству проявился рано: уже в 15 лет был написан стихотворный «Античный цикл», получивший высокую оценку Бориса Пастернака.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2968269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9470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Прокофьева Софья Леонидовна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7853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Закончила графический факультет Московского государственного художественного института им. В. Сурикова в 1957 г., затем работала художником-иллюстратором. Писать сказки начала в начале 1950-х годов, после рождения сына. Сказки Прокофьевой прочитал Л. Кассиль, и назвал ее «настоящей сказочницей». Первая книжка – сказка в стихах «Кто лучше?» вышла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Детгизе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1957 г. С тех пор она написала более тридцати книг, и продолжает писать все новые. Сказки Прокофьевой переведены более чем на двадцать языков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629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Сказки 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91358"/>
            <a:ext cx="3744416" cy="4701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3528392" cy="49995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077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Сказки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3333750" cy="4457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3364" y="1868697"/>
            <a:ext cx="5178017" cy="34498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717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1" y="384088"/>
            <a:ext cx="6912769" cy="5925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835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3296821"/>
            <a:ext cx="8712968" cy="356117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Наступила зима. Засыпал снег в лесу все дорожки.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Пошла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-капризуля погулять. Озябла. Да ещё варежки потеряла. Идёт на пальцы дует. Вдруг видит - стоит под самой сосной заячий домик. Выглянула из окна Зайчиха.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иди в дом! Погрейся у печки, — позвала Зайчиха.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Вошла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заячий домик. Усадила её Зайчиха на лавку поближе к печке.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6632"/>
            <a:ext cx="4896544" cy="318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2983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5"/>
            <a:ext cx="8368630" cy="5947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Вошла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заячий домик. Усадила её Зайчиха на лавку поближе к печке.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грейся, — сказала Зайчиха. — А я пойду своего сыночка зайчонка поищу. Вон какой холодище в лесу. Озябнет он, простудится.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Накинула Зайчиха на плечи тёплый платок из заячьего пуха и пошла сыночка искать.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121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16632"/>
            <a:ext cx="4716016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Смотрит </a:t>
            </a:r>
            <a:r>
              <a:rPr lang="ru-RU" dirty="0" err="1"/>
              <a:t>Ойка</a:t>
            </a:r>
            <a:r>
              <a:rPr lang="ru-RU" dirty="0"/>
              <a:t> — стоит на полке банка с вишнёвым вареньем. Очень захотелось </a:t>
            </a:r>
            <a:r>
              <a:rPr lang="ru-RU" dirty="0" err="1"/>
              <a:t>Ойке</a:t>
            </a:r>
            <a:r>
              <a:rPr lang="ru-RU" dirty="0"/>
              <a:t> сладкого варенья попробовать. Забралась </a:t>
            </a:r>
            <a:r>
              <a:rPr lang="ru-RU" dirty="0" err="1"/>
              <a:t>Ойка</a:t>
            </a:r>
            <a:r>
              <a:rPr lang="ru-RU" dirty="0"/>
              <a:t> на стул. Хотела взять банку с вареньем, да задела локтем чашку. Чашка красивая, нарисованы на ней морковка и кочан капусты. Упала чашка и разбилась.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24" y="620688"/>
            <a:ext cx="4285992" cy="5429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376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636</Words>
  <Application>Microsoft Office PowerPoint</Application>
  <PresentationFormat>Экран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Сказка про честные ушки</vt:lpstr>
      <vt:lpstr>Прокофьева Софья Леонидовна</vt:lpstr>
      <vt:lpstr>Прокофьева Софья Леонидовна</vt:lpstr>
      <vt:lpstr>Сказки </vt:lpstr>
      <vt:lpstr>Сказки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Вопросы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</dc:creator>
  <cp:lastModifiedBy>Буева</cp:lastModifiedBy>
  <cp:revision>17</cp:revision>
  <dcterms:created xsi:type="dcterms:W3CDTF">2018-02-19T07:49:38Z</dcterms:created>
  <dcterms:modified xsi:type="dcterms:W3CDTF">2019-11-07T07:37:02Z</dcterms:modified>
</cp:coreProperties>
</file>