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2" r:id="rId5"/>
    <p:sldId id="273" r:id="rId6"/>
    <p:sldId id="274" r:id="rId7"/>
    <p:sldId id="259" r:id="rId8"/>
    <p:sldId id="261" r:id="rId9"/>
    <p:sldId id="262" r:id="rId10"/>
    <p:sldId id="264" r:id="rId11"/>
    <p:sldId id="263" r:id="rId12"/>
    <p:sldId id="260" r:id="rId13"/>
    <p:sldId id="265" r:id="rId14"/>
    <p:sldId id="270" r:id="rId15"/>
    <p:sldId id="266" r:id="rId16"/>
    <p:sldId id="267" r:id="rId17"/>
    <p:sldId id="268" r:id="rId18"/>
    <p:sldId id="269" r:id="rId19"/>
    <p:sldId id="271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050;&#1042;&#1053;\kvn_-_gimn-kvn-my-nachinaem.mp3" TargetMode="Externa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050;&#1042;&#1053;\kvn_-_gimn-kvn-my-nachinaem.mp3" TargetMode="Externa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050;&#1042;&#1053;\&#1094;&#1080;&#1092;&#1088;&#1086;&#1074;&#1086;&#1081;%20&#1088;&#1103;&#1076;.mp3" TargetMode="Externa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050;&#1042;&#1053;\&#1087;&#1086;&#1083;&#1077;&#1079;&#1085;&#1099;&#1077;%20&#1087;&#1088;&#1086;&#1076;&#1091;&#1082;&#1090;&#1099;.mp3" TargetMode="Externa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4;&#1077;&#1090;&#1089;&#1082;&#1080;&#1081;%20&#1089;&#1072;&#1076;%20&#8470;3\Downloads\veselaa-zaradka-tanec-druzba_(mu.fm).mp3" TargetMode="Externa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Жанна\Desktop\img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8345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640"/>
            <a:ext cx="9144000" cy="685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51564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Жанна\Desktop\pictur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7000" y="260648"/>
            <a:ext cx="8890000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0269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Жанна\Desktop\Пушкин-портрет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43963"/>
            <a:ext cx="5904656" cy="6165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0965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214776"/>
            <a:ext cx="6840760" cy="6022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8095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1912"/>
            <a:ext cx="9144000" cy="6836087"/>
          </a:xfrm>
        </p:spPr>
      </p:pic>
    </p:spTree>
    <p:extLst>
      <p:ext uri="{BB962C8B-B14F-4D97-AF65-F5344CB8AC3E}">
        <p14:creationId xmlns:p14="http://schemas.microsoft.com/office/powerpoint/2010/main" xmlns="" val="627507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xmlns="" val="2792899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xmlns="" val="2713395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96" y="0"/>
            <a:ext cx="9137104" cy="6858000"/>
          </a:xfrm>
        </p:spPr>
      </p:pic>
    </p:spTree>
    <p:extLst>
      <p:ext uri="{BB962C8B-B14F-4D97-AF65-F5344CB8AC3E}">
        <p14:creationId xmlns:p14="http://schemas.microsoft.com/office/powerpoint/2010/main" xmlns="" val="272904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1" cy="6858000"/>
          </a:xfrm>
        </p:spPr>
      </p:pic>
    </p:spTree>
    <p:extLst>
      <p:ext uri="{BB962C8B-B14F-4D97-AF65-F5344CB8AC3E}">
        <p14:creationId xmlns:p14="http://schemas.microsoft.com/office/powerpoint/2010/main" xmlns="" val="301726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526"/>
            <a:ext cx="9144000" cy="6855474"/>
          </a:xfrm>
        </p:spPr>
      </p:pic>
    </p:spTree>
    <p:extLst>
      <p:ext uri="{BB962C8B-B14F-4D97-AF65-F5344CB8AC3E}">
        <p14:creationId xmlns:p14="http://schemas.microsoft.com/office/powerpoint/2010/main" xmlns="" val="3208362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Жанна\Desktop\pochem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952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kvn_-_gimn-kvn-my-nachinaem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7358050" y="214290"/>
            <a:ext cx="1357322" cy="135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38078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10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900igr.net/up/datas/153768/0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m0-tub-ru.yandex.net/i?id=80330448fb6492355c86baae17feb52b&amp;n=13&amp;exp=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47" y="-27562"/>
            <a:ext cx="9142753" cy="6885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kvn_-_gimn-kvn-my-nachinaem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6143636" y="0"/>
            <a:ext cx="1143008" cy="114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4320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10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dn.pixabay.com/photo/2015/11/15/07/44/mathematics-1044080_6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цифровой ряд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143900" y="357166"/>
            <a:ext cx="728664" cy="7286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877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4" name="Picture 4" descr="https://zabavnik.club/wp-content/uploads/2018/07/vrednye_i_poleznye_produkty__dlya_detey_2_240722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6" name="полезные продукты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067666" y="714356"/>
            <a:ext cx="1076334" cy="10763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445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image_image_4966123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57200" y="1939016"/>
            <a:ext cx="8229600" cy="3848330"/>
          </a:xfrm>
        </p:spPr>
      </p:pic>
      <p:pic>
        <p:nvPicPr>
          <p:cNvPr id="8" name="veselaa-zaradka-tanec-druzba_(mu.f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001024" y="500042"/>
            <a:ext cx="1214446" cy="12144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70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Жанна\Desktop\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3" y="116632"/>
            <a:ext cx="7200801" cy="652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6464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Жанна\Desktop\s12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8457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Жанна\Desktop\06376a336b3e9be5058c18127714f9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568952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96856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0</Words>
  <Application>Microsoft Office PowerPoint</Application>
  <PresentationFormat>Экран (4:3)</PresentationFormat>
  <Paragraphs>0</Paragraphs>
  <Slides>20</Slides>
  <Notes>0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Жанна</dc:creator>
  <cp:lastModifiedBy>Буева</cp:lastModifiedBy>
  <cp:revision>11</cp:revision>
  <dcterms:created xsi:type="dcterms:W3CDTF">2019-01-28T19:56:46Z</dcterms:created>
  <dcterms:modified xsi:type="dcterms:W3CDTF">2019-11-07T07:16:33Z</dcterms:modified>
</cp:coreProperties>
</file>