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59" r:id="rId8"/>
    <p:sldId id="261" r:id="rId9"/>
    <p:sldId id="262" r:id="rId10"/>
    <p:sldId id="264" r:id="rId11"/>
    <p:sldId id="263" r:id="rId12"/>
    <p:sldId id="260" r:id="rId13"/>
    <p:sldId id="265" r:id="rId14"/>
    <p:sldId id="270" r:id="rId15"/>
    <p:sldId id="266" r:id="rId16"/>
    <p:sldId id="267" r:id="rId17"/>
    <p:sldId id="268" r:id="rId18"/>
    <p:sldId id="269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42;&#1053;\kvn_-_gimn-kvn-my-nachinaem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42;&#1053;\kvn_-_gimn-kvn-my-nachinaem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42;&#1053;\&#1094;&#1080;&#1092;&#1088;&#1086;&#1074;&#1086;&#1081;%20&#1088;&#1103;&#1076;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0;&#1042;&#1053;\&#1087;&#1086;&#1083;&#1077;&#1079;&#1085;&#1099;&#1077;%20&#1087;&#1088;&#1086;&#1076;&#1091;&#1082;&#1090;&#1099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77;&#1090;&#1089;&#1082;&#1080;&#1081;%20&#1089;&#1072;&#1076;%20&#8470;3\Downloads\veselaa-zaradka-tanec-druzba_(mu.fm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34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9144000" cy="685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15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Жанна\Desktop\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260648"/>
            <a:ext cx="8890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26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Жанна\Desktop\Пушкин-портр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3963"/>
            <a:ext cx="5904656" cy="61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96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4776"/>
            <a:ext cx="6840760" cy="602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09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912"/>
            <a:ext cx="9144000" cy="6836087"/>
          </a:xfrm>
        </p:spPr>
      </p:pic>
    </p:spTree>
    <p:extLst>
      <p:ext uri="{BB962C8B-B14F-4D97-AF65-F5344CB8AC3E}">
        <p14:creationId xmlns:p14="http://schemas.microsoft.com/office/powerpoint/2010/main" xmlns="" val="6275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7928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7133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" y="0"/>
            <a:ext cx="9137104" cy="6858000"/>
          </a:xfrm>
        </p:spPr>
      </p:pic>
    </p:spTree>
    <p:extLst>
      <p:ext uri="{BB962C8B-B14F-4D97-AF65-F5344CB8AC3E}">
        <p14:creationId xmlns:p14="http://schemas.microsoft.com/office/powerpoint/2010/main" xmlns="" val="27290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xmlns="" val="3017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26"/>
            <a:ext cx="9144000" cy="6855474"/>
          </a:xfrm>
        </p:spPr>
      </p:pic>
    </p:spTree>
    <p:extLst>
      <p:ext uri="{BB962C8B-B14F-4D97-AF65-F5344CB8AC3E}">
        <p14:creationId xmlns:p14="http://schemas.microsoft.com/office/powerpoint/2010/main" xmlns="" val="32083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esktop\poche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vn_-_gimn-kvn-my-nachinaem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58050" y="214290"/>
            <a:ext cx="1357322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0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53768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80330448fb6492355c86baae17feb52b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" y="-27562"/>
            <a:ext cx="9142753" cy="688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vn_-_gimn-kvn-my-nachina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43636" y="0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2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.pixabay.com/photo/2015/11/15/07/44/mathematics-1044080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цифровой ряд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357166"/>
            <a:ext cx="728664" cy="72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s://zabavnik.club/wp-content/uploads/2018/07/vrednye_i_poleznye_produkty__dlya_detey_2_2407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полезные продукт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67666" y="714356"/>
            <a:ext cx="1076334" cy="107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_image_496612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39016"/>
            <a:ext cx="8229600" cy="3848330"/>
          </a:xfrm>
        </p:spPr>
      </p:pic>
      <p:pic>
        <p:nvPicPr>
          <p:cNvPr id="8" name="veselaa-zaradka-tanec-druzba_(mu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24" y="50004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Жанна\Desktop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6632"/>
            <a:ext cx="7200801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46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Жанна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5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анна\Desktop\06376a336b3e9be5058c18127714f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68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Экран (4:3)</PresentationFormat>
  <Paragraphs>0</Paragraphs>
  <Slides>20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Буева</cp:lastModifiedBy>
  <cp:revision>11</cp:revision>
  <dcterms:created xsi:type="dcterms:W3CDTF">2019-01-28T19:56:46Z</dcterms:created>
  <dcterms:modified xsi:type="dcterms:W3CDTF">2019-11-07T07:16:33Z</dcterms:modified>
</cp:coreProperties>
</file>