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9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57222" y="-214338"/>
            <a:ext cx="9753600" cy="7267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 –дидактические игры в детском саду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4797152"/>
            <a:ext cx="6057920" cy="18002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Фетисова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Жанна Юрьевна</a:t>
            </a:r>
          </a:p>
        </p:txBody>
      </p:sp>
    </p:spTree>
    <p:extLst>
      <p:ext uri="{BB962C8B-B14F-4D97-AF65-F5344CB8AC3E}">
        <p14:creationId xmlns:p14="http://schemas.microsoft.com/office/powerpoint/2010/main" xmlns="" val="42525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1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проведения. Дети сидят полукругом напротив воспитателя, у каждого по одной маленькой карточке. Воспитатель предлагает поиграть и начинает рассказ: «В одном дворе жили курица с цыплятами, утка с утятами, гусь с гусятами, а на дереве в гнездышке птица с птенчиками. Однажды подул сильный ветер. Пошёл дождь, и все спрятались. Мамы птицы потеряли своих детей. Первой стала звать своих детей курица (показывает картинку): «Ко-ко-ко, Ко-ко-ко» (поёт до первой октавы, одновременно играя на металлофоне). Дети, у которых на карточках изображены цыплята, поднимают их и тоненько отвечают: «Пи-пи-пи, Пи- пи- пи» (поют до второй октавы, воспитатель помогает на металлофоне). Воспитатель забирает у детей карточки и продолжает: «Обрадовалась курочка, что нашла своих цыплят». Вышла мама - утка и тоже стала звать своих детей: «Кря-кря-кря, Кря- кря-кря». Игра продолжается, пока все птицы не найдут своих детей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55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4649"/>
            <a:ext cx="9144000" cy="681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1512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48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музыкально-дидактическая игра?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Музыкально-дидактические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- это игры, специально созданные для решения задач музыкального воспитания, обучения 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306356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0064" y="-126776"/>
            <a:ext cx="9374064" cy="69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проведения музыкально-дидактических игр в детском саду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8712968" cy="4353347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Музыкально-дидактические игры развивают музыкальные способности детей (слух, намять, ритм, эмоциональную отзывчивость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способности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сенсорные способности, то есть способности ощущать, различать свойства музыкальных звуков (высоту, длительность, громкость, тембр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игровой, доступной форме усвоить основные выразительные средства музыки, различать музыкальные произведения но жанру, форме, характеру.</a:t>
            </a:r>
          </a:p>
        </p:txBody>
      </p:sp>
    </p:spTree>
    <p:extLst>
      <p:ext uri="{BB962C8B-B14F-4D97-AF65-F5344CB8AC3E}">
        <p14:creationId xmlns:p14="http://schemas.microsoft.com/office/powerpoint/2010/main" xmlns="" val="38743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играм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Музыкально-дидактические игры имеют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 игровой сюжет, игровые действия, правила, которые необходимо соблюдать. Игры должны быть просты, доступны, занимательны, красочно и эстетически оформлены. Карточки с изображением музыкальных образов - яркими, художественны, точно соответствующими содержанию игры. Важно вызвать у детей желание играть.</a:t>
            </a:r>
          </a:p>
        </p:txBody>
      </p:sp>
    </p:spTree>
    <p:extLst>
      <p:ext uri="{BB962C8B-B14F-4D97-AF65-F5344CB8AC3E}">
        <p14:creationId xmlns:p14="http://schemas.microsoft.com/office/powerpoint/2010/main" xmlns="" val="9774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1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10849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освоение музыкально –дидактических игр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3628999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этапе дети знакомятся с музыкальным произведением, составляющим основу игры, выделяют характерные для него музыкальные звуки и их свойства. Происходит первоначальное знакомство со зрительными образами игры. (3-4 занятия по 2 - 4 минуты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этапе (также 3-4 занятия) дети знакомятся с внешним видом игры, её содержанием, правилами, игровыми задачами и действиями. Параллельно идёт усвоение музыкально-сенсорных навыков и умений, необходимых для игры.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70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46106"/>
            <a:ext cx="9252520" cy="68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Методика освоение музыкально –дидактических игр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третьем этапе осуществляется перенос полученных музыкально-сенсорных умений и навыков и игровых действий в самостоятельную деятельность детей. Происходит дальнейшее совершенствование этих навыков под косвенным руководством воспитателя, роль которого на данном этапе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активная.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19636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1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Методика освоение музыкально –дидактических игр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четвертом этапе дети самостоятельно используют игры. Но это не означает, что дети, играя, должны быть предоставлены сами себе. Воспитатель наблюдает за ходом игры, регулирует коллективные взаимоотношения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музыкально-дидактические игры можно после дневного отдыха, в летний период - на участке детского сада в часы, отведённые для игр</a:t>
            </a:r>
          </a:p>
        </p:txBody>
      </p:sp>
    </p:spTree>
    <p:extLst>
      <p:ext uri="{BB962C8B-B14F-4D97-AF65-F5344CB8AC3E}">
        <p14:creationId xmlns:p14="http://schemas.microsoft.com/office/powerpoint/2010/main" xmlns="" val="381254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203921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мои детки?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развивать у детей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звуковысотный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слух, учить различать звуки по высоте, чисто интонировать «до»1 - «до»2 октавы.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материал. 4 больших карточки и несколько маленьких (по числу играющих). На больших карточках изображены: курица, утка, гусь, птица; на маленьких - цыплята, утята, гусята, птенчики в гнёздышке, металлофон.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284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1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музыкально –дидактических игр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3628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- Игры</a:t>
            </a:r>
            <a:r>
              <a:rPr lang="ru-RU" dirty="0"/>
              <a:t>, развивающие </a:t>
            </a:r>
            <a:r>
              <a:rPr lang="ru-RU" dirty="0" err="1"/>
              <a:t>звуковысотный</a:t>
            </a:r>
            <a:r>
              <a:rPr lang="ru-RU" dirty="0"/>
              <a:t> слух </a:t>
            </a:r>
            <a:r>
              <a:rPr lang="ru-RU" dirty="0" smtClean="0"/>
              <a:t>детей;</a:t>
            </a:r>
          </a:p>
          <a:p>
            <a:pPr marL="0" indent="0">
              <a:buNone/>
            </a:pPr>
            <a:r>
              <a:rPr lang="ru-RU" dirty="0" smtClean="0"/>
              <a:t> - Игры</a:t>
            </a:r>
            <a:r>
              <a:rPr lang="ru-RU" dirty="0"/>
              <a:t>, развивающие чувство </a:t>
            </a:r>
            <a:r>
              <a:rPr lang="ru-RU" dirty="0" smtClean="0"/>
              <a:t>ритма;</a:t>
            </a:r>
          </a:p>
          <a:p>
            <a:pPr marL="0" indent="0">
              <a:buNone/>
            </a:pPr>
            <a:r>
              <a:rPr lang="ru-RU" dirty="0" smtClean="0"/>
              <a:t>- Игры</a:t>
            </a:r>
            <a:r>
              <a:rPr lang="ru-RU" dirty="0"/>
              <a:t>, развивающие тембровый слух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- Игры</a:t>
            </a:r>
            <a:r>
              <a:rPr lang="ru-RU" dirty="0"/>
              <a:t>, развивающие динамический слух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- Игры</a:t>
            </a:r>
            <a:r>
              <a:rPr lang="ru-RU" dirty="0"/>
              <a:t>, развивающие ладотональный слух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- Игры</a:t>
            </a:r>
            <a:r>
              <a:rPr lang="ru-RU" dirty="0"/>
              <a:t>, развивающие представления о содержании, жанрах, выразительных средствах музыки.</a:t>
            </a:r>
          </a:p>
        </p:txBody>
      </p:sp>
    </p:spTree>
    <p:extLst>
      <p:ext uri="{BB962C8B-B14F-4D97-AF65-F5344CB8AC3E}">
        <p14:creationId xmlns:p14="http://schemas.microsoft.com/office/powerpoint/2010/main" xmlns="" val="57351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641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Музыкально –дидактические игры в детском саду</vt:lpstr>
      <vt:lpstr> Что такое музыкально-дидактическая игра?</vt:lpstr>
      <vt:lpstr> Цели и задачи проведения музыкально-дидактических игр в детском саду</vt:lpstr>
      <vt:lpstr>Требования к играм</vt:lpstr>
      <vt:lpstr>Методика освоение музыкально –дидактических игр</vt:lpstr>
      <vt:lpstr>Методика освоение музыкально –дидактических игр</vt:lpstr>
      <vt:lpstr>Методика освоение музыкально –дидактических игр</vt:lpstr>
      <vt:lpstr>Где мои детки?</vt:lpstr>
      <vt:lpstr>Виды музыкально –дидактических игр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Музыкально –дидактические игры в детском саду</dc:title>
  <dc:creator>Жанна</dc:creator>
  <cp:lastModifiedBy>Буева</cp:lastModifiedBy>
  <cp:revision>6</cp:revision>
  <dcterms:created xsi:type="dcterms:W3CDTF">2018-03-11T19:07:52Z</dcterms:created>
  <dcterms:modified xsi:type="dcterms:W3CDTF">2019-11-07T07:16:07Z</dcterms:modified>
</cp:coreProperties>
</file>