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4" autoAdjust="0"/>
    <p:restoredTop sz="94660"/>
  </p:normalViewPr>
  <p:slideViewPr>
    <p:cSldViewPr>
      <p:cViewPr varScale="1">
        <p:scale>
          <a:sx n="83" d="100"/>
          <a:sy n="83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Николай Николаевич Носов «Как Незнайка сочинял стихи»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Фетисова Жанна Юрьевна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195654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Этого мало, - сказал Цветик. - Надо, чтобы слова были похожи, так чтобы получалось складно. Вот послушай: палка - галка, печка - свечка, книжка - шишка.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Понял, понял! - закричал Незнайка. - Палка - галка, печка - свечка, книжка - шишка! Вот здорово! Ха-ха-ха!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придумай рифму на слово "пакля", - сказал Цветик.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Шмакля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ответил Незнайка.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шмакля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- удивился Цветик. - Разве есть такое слово?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разве нету?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нет.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тогда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рвакля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1647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рвакля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такая? - снова удивился Цветик.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это когда рвут что-нибудь, вот и получается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рвакля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объяснил Незнайка.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Врешь ты все, - сказал Цветик, - такого слова не бывает. Надо подбирать такие слова, которые бывают, а не выдумывать.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если я не могу подобрать другого слова?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у тебя нет способностей к поэзии.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тогда придумай сам, какая тут рифма, - ответил Незнайка.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Сейчас, - согласился Цветик.</a:t>
            </a:r>
          </a:p>
        </p:txBody>
      </p:sp>
    </p:spTree>
    <p:extLst>
      <p:ext uri="{BB962C8B-B14F-4D97-AF65-F5344CB8AC3E}">
        <p14:creationId xmlns:p14="http://schemas.microsoft.com/office/powerpoint/2010/main" xmlns="" val="334220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остановился посреди комнаты, сложил на груди руки, голову наклонил набок и стал думать. Потом поднял голову кверху и стал думать, глядя на потолок. Потом ухватился руками за собственный подбородок и стал думать, глядя на пол. Проделав все это, он стал бродить по комнате и потихоньку бормотал про себя: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Пакля,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гакля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дакля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- Он долго так бормотал, потом сказал: - Тьфу! Что это за слово? Это какое-то слово, на которое нет рифмы.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вот! - обрадовался Незнайка. - Сам задает такие слова, на которые нет рифмы, и еще говорит, что я неспособный.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способный, способный, только отстань! - сказал Цветик. - У меня голова разболелась. Сочиняй так, чтобы был смысл и рифма, вот тебе и стихи.</a:t>
            </a:r>
          </a:p>
        </p:txBody>
      </p:sp>
    </p:spTree>
    <p:extLst>
      <p:ext uri="{BB962C8B-B14F-4D97-AF65-F5344CB8AC3E}">
        <p14:creationId xmlns:p14="http://schemas.microsoft.com/office/powerpoint/2010/main" xmlns="" val="43576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64903"/>
            <a:ext cx="8994283" cy="43227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Неужели это так просто? - удивился Незнайка.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просто. Главное - это способности иметь.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Незнайка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пришел домой и сразу принялся сочинять стихи. Целый день он ходил по комнате, глядел то на пол, то на потолок, держался руками за подбородок и что-то бормотал про себя.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были готовы, и он сказал: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Послушайте, братцы, какие я стихи сочинил.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Ну-ка, ну-ка, про что же это стихи? - заинтересовались все.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я про вас сочинил, - признался Незнайка. - Вот сначала стихи про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Знайку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Знайка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шел гулять на речку, Перепрыгнул через овечку.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Что? - закричал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Знайка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Когда это я прыгал через овечку</a:t>
            </a:r>
            <a:r>
              <a:rPr lang="ru-RU" dirty="0"/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3816424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459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Ну, это только в стихах так говорится, для рифмы, - объяснил Незнайка.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ты из-за рифмы будешь на меня всякую неправду сочинять? - вскипел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- ответил Незнайка. - Зачем же мне сочинять правду? Правду и сочинять нечего, она и так есть.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попробуй еще, так узнаешь! - пригрозил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Ну-ка, читай, что ты там про других сочинил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156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5724" y="260648"/>
            <a:ext cx="5140771" cy="65973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Вот послушайте про Торопыжку, - сказал Незнайка. Торопыжка был голодный, Проглотил утюг холодный.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Братцы! - закричал Торопыжка. - Что он про меня сочиняет? Никакого холодного утюга я не глотал. - Да ты не кричи, - ответил Незнайка. - Это я просто для рифмы сказал, что утюг был холодный.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я же ведь никакого утюга не глотал, ни холодного, ни горячего! - кричал Торопыжка.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38957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3949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886" y="116632"/>
            <a:ext cx="5022601" cy="67413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я и не говорю, что ты проглотил горячий, так что можешь успокоиться, - ответил Незнайка. - Вот послушай стихи про Авоську: У Авоськи под подушкой Лежит сладкая ватрушка. Авоська подошел к своей кровати, заглянул под подушку и сказал: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Враки! Никакой ватрушки тут не лежит.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ничего не понимаешь в поэзии, - ответил Незнайка. - Это только для рифмы так говорится, что лежит, а на самом деле не лежит. Вот я еще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Пилюлькина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сочинил.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1"/>
            <a:ext cx="37623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266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9912" y="188640"/>
            <a:ext cx="5306888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Братцы! - закричал доктор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Пилюлькин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Надо прекратить это издевательство! Неужели мы будем спокойно слушать, что Незнайка тут врет про всех?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Довольно! - закричали все. - Мы не хотим больше слушать! Это не стихи, а какие-то дразнилки.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Торопыжка и Авоська кричали: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читает! Раз он про нас прочитал, так и про других пусть читает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4365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579296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надо! Мы не хотим! - кричали остальные.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Ну, раз вы не хотите, то я пойду почитаю соседям, - сказал Незнайка.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Что? - закричали тут все. - Ты еще пойдешь перед соседями нас срамить? Попробуй только! Можешь тогда и домой не возвращаться.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Ну ладно, братцы, не буду, - согласился Незнайка. - Только вы уж не сердитесь на меня.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тех пор Незнайка решил больше не сочинять стихов.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5568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1.Кто из героев вам больше понравился?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2.Понравились ли стихи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друзьям,которые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сочинил Незнайка?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Какой был Незнайка?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4.Что делал Незнайка?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Удалось Незнайки сочинить стихи?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 отнеслись  к стихам его друзья?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7.Какой вывод сделал для себя Незнайка?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Почему автор назвал так это произведение?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73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Николаевич Носов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12776"/>
            <a:ext cx="5076056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Николаевич Носов (1908 – 1976) – русский писатель, драматург, режиссер и киносценарист, лауреат Сталинской премии третьей степени, автор известных детских произведений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Незнайке , также он написал еще множество детских произведений.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22496"/>
            <a:ext cx="399593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9601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147248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70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Произведения  </a:t>
            </a:r>
            <a:r>
              <a:rPr lang="ru-RU" dirty="0" err="1" smtClean="0"/>
              <a:t>Н.Н.Носова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4487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123184" cy="460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859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Произведения  </a:t>
            </a:r>
            <a:r>
              <a:rPr lang="ru-RU" dirty="0" err="1"/>
              <a:t>Н.Н.Носова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43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Произведения  </a:t>
            </a:r>
            <a:r>
              <a:rPr lang="ru-RU" dirty="0" err="1"/>
              <a:t>Н.Н.Носова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96044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751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Произведение Н.Н. Носова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00200"/>
            <a:ext cx="4248472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666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147248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из Незнайки не получилось художника, он решил сделаться поэтом и сочинять стихи. У него был знакомый поэт, который жил на улице Одуванчиков. Этого поэта по-настоящему звали Пудиком, но, как известно, все поэты очень любят красивые имена. Поэтому, когда Пудик начал писать стихи, он выбрал себе другое имя и стал называться Цветиком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53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36912"/>
            <a:ext cx="8363272" cy="42210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Незнайка пришел к Цветику и сказал: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Слушай, Цветик, научи меня сочинять стихи. Я тоже хочу быть поэтом.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у тебя способности есть? - спросил Цветик.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Конечно, есть. Я очень способный, - ответил Незнайка.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надо проверить, - сказал Цветик. - Ты знаешь, что такое рифма?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04056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107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Рифма? Нет, не знаю.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Рифма - это когда два слова оканчиваются одинаково, - объяснил Цветик. - Например: утка - шутка, коржик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моржик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Понял?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скажи рифму на слово "палка".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Селедка, - ответил Незнайка.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же это рифма: палка - селедка? Никакой рифмы нет в этих словах.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нет? Они ведь оканчиваются одинаково.</a:t>
            </a:r>
          </a:p>
        </p:txBody>
      </p:sp>
    </p:spTree>
    <p:extLst>
      <p:ext uri="{BB962C8B-B14F-4D97-AF65-F5344CB8AC3E}">
        <p14:creationId xmlns:p14="http://schemas.microsoft.com/office/powerpoint/2010/main" xmlns="" val="3831716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1261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Николай Николаевич Носов «Как Незнайка сочинял стихи»</vt:lpstr>
      <vt:lpstr>Николай Николаевич Носов</vt:lpstr>
      <vt:lpstr>Произведения  Н.Н.Носова</vt:lpstr>
      <vt:lpstr>Произведения  Н.Н.Носова</vt:lpstr>
      <vt:lpstr>Произведения  Н.Н.Носова</vt:lpstr>
      <vt:lpstr>Произведение Н.Н. Носова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Вопросы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Николаевич Носов «Как Незнайка сочинял стихи»</dc:title>
  <dc:creator>Жанна</dc:creator>
  <cp:lastModifiedBy>Буева</cp:lastModifiedBy>
  <cp:revision>9</cp:revision>
  <dcterms:created xsi:type="dcterms:W3CDTF">2018-02-20T17:58:02Z</dcterms:created>
  <dcterms:modified xsi:type="dcterms:W3CDTF">2019-11-07T07:32:52Z</dcterms:modified>
</cp:coreProperties>
</file>