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95400" y="1295400"/>
            <a:ext cx="69342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extrusionClr>
                <a:srgbClr val="FFC000"/>
              </a:extrusionClr>
              <a:contourClr>
                <a:srgbClr val="002060"/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abic Typesetting" pitchFamily="66" charset="-78"/>
              </a:rPr>
              <a:t>«Организация развивающей предметно-пространственной среды в соответствии с ФГОС ДО»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abic Typesetting" pitchFamily="66" charset="-78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4248472" cy="109763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/>
            <a:r>
              <a:rPr lang="ru-RU" alt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</a:t>
            </a:r>
          </a:p>
          <a:p>
            <a:pPr algn="l"/>
            <a:r>
              <a:rPr lang="ru-RU" alt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</a:p>
          <a:p>
            <a:pPr algn="l"/>
            <a:r>
              <a:rPr lang="ru-RU" alt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Фролова Анастасия Викторовна</a:t>
            </a:r>
            <a:endParaRPr lang="ru-RU" altLang="ru-RU" sz="20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4663627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14400" y="609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Муниципальное казенное дошкольное образовательное учреждение «Детский сад №3 п. Теплое»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306762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игровой центр с крупными мягкими конструкциями для легкого изменения игрового пространства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User\Desktop\фото\2-ая младшая группа\Жанна зал\DSCN0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C:\Users\User\Desktop\фото\2-ая младшая группа\Жанна зал\DSCN0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302895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8674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 младших группах в основе замысла детской игры лежит предмет, поэтому взрослый каждый раз обновляет игровую среду (постройки, игрушки, материалы и др.), чтобы пробудить у малышей желание ставить и решать игровую задачу.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tx2">
                    <a:lumMod val="75000"/>
                  </a:schemeClr>
                </a:solidFill>
              </a:rPr>
              <a:t>В старших группах замысел основывается на теме игры, поэтому разнообразная полифункциональная предметная среда пробуждает активное воображение детей, и они всякий раз по-новому перестраивают имеющееся игровое пространство, используя гибкие модули, ширмы, занавеси, кубы, стулья.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- Единство педагогического процесса и преемственность этапов развития деятельности в раннем, младшем и старшем дошкольном возрасте обеспечивается системой РППС с учетом специфики образовательного процесса в возрастных группах детского сада;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- РППС является эффективным средством поддержки индивидуальности и целостного развития ребенка до школы;</a:t>
            </a:r>
            <a:b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- РППС не только создает благоприятные условия для жизнедеятельности ребенка, а так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же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является непосредственным организатором деятельности детей и влияет на воспитательный процесс.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34896">
            <a:off x="227200" y="300338"/>
            <a:ext cx="8752391" cy="529171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00528" cy="5791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Предметный мир детства — это не только игровая среда, но и среда развития всех детских видов деятельности, ни одна из которых не может полноценно развиваться вне предметной организации.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    Современный детский сад — это место, где ребенок получает опыт широкого эмоционально-практического взаимодействия со взрослыми и сверстниками в наиболее значимых для его развития сферах жизни.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381000" y="7010400"/>
            <a:ext cx="8352928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</a:rPr>
              <a:t>Развивающая предметно-пространственная среда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64896" cy="12954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РППС дошкольной организации должна быть:</a:t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2578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содержательно-насыщенной, развивающей;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трансформируемой;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полифункциональной;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вариативной;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доступной;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безопасной;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здоровьесберегающей;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эстетически-привлекательной.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170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</a:rPr>
              <a:t>Пространство группы организовывается в виде хорошо разграниченных зон, оснащенных большим </a:t>
            </a:r>
            <a:br>
              <a:rPr lang="ru-RU" sz="27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количеством развивающих материалов. Все предметы должны быть доступны детям.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РППС выступает как динамичное пространство, подвижное и легко изменяемое.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Оснащение уголков меняется в соответствии с тематическим планированием образовательного процесса. </a:t>
            </a:r>
          </a:p>
        </p:txBody>
      </p:sp>
    </p:spTree>
    <p:extLst>
      <p:ext uri="{BB962C8B-B14F-4D97-AF65-F5344CB8AC3E}">
        <p14:creationId xmlns="" xmlns:p14="http://schemas.microsoft.com/office/powerpoint/2010/main" val="6062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</a:rPr>
              <a:t>В качестве центров развития выступают:</a:t>
            </a:r>
            <a:b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уголки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для сюжетно-ролевых игр</a:t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уголки </a:t>
            </a:r>
            <a:r>
              <a:rPr lang="ru-RU" sz="3600" i="1" dirty="0" err="1" smtClean="0">
                <a:solidFill>
                  <a:schemeClr val="tx2">
                    <a:lumMod val="75000"/>
                  </a:schemeClr>
                </a:solidFill>
              </a:rPr>
              <a:t>ряжения</a:t>
            </a:r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 (для театрализованных игр)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5" name="Picture 1" descr="C:\Users\User\Desktop\фото\Подготовительная группа\ВЫЛОЖЕНО\Драматизация сказки\IMG_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2672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\Подготовительная группа\ВЫЛОЖЕНО\Заюшкина избушка\рис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2819399" cy="211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фото\Средняя группа № 1\ВЫЛОЖЕНО\сюжетно - ролевая игра\P104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фото\Средняя группа № 1\ВЫЛОЖЕНО\сюжетно - ролевая игра\P104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050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097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5715000"/>
          </a:xfrm>
        </p:spPr>
        <p:txBody>
          <a:bodyPr>
            <a:normAutofit/>
          </a:bodyPr>
          <a:lstStyle/>
          <a:p>
            <a:pPr algn="l"/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книжные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уголки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зоны для настольно-печатных игр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User\Desktop\фото\Подготовительная группа\ВЫЛОЖЕНО\23.05.2019 Пушкин\DSCN2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57200"/>
            <a:ext cx="203835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дс 3-1\Desktop\фото\IMG_20181106_123030.jpg"/>
          <p:cNvPicPr>
            <a:picLocks noChangeAspect="1" noChangeArrowheads="1"/>
          </p:cNvPicPr>
          <p:nvPr/>
        </p:nvPicPr>
        <p:blipFill>
          <a:blip r:embed="rId3" cstate="print"/>
          <a:srcRect t="20187" r="-1408"/>
          <a:stretch>
            <a:fillRect/>
          </a:stretch>
        </p:blipFill>
        <p:spPr bwMode="auto">
          <a:xfrm>
            <a:off x="1447800" y="1066800"/>
            <a:ext cx="30861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User\Desktop\фото\Средняя группа № 1\Игровой набор Фрёбеля\P1050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886200"/>
            <a:ext cx="2844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C:\Users\User\Desktop\фото\Средняя группа № 1\ВЫЛОЖЕНО\Свободная деятельность\P1050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862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pPr algn="l"/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</a:rPr>
              <a:t>• выставки детского творчества</a:t>
            </a: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9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уголки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природы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4" descr="IMG_20180924_160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191000"/>
            <a:ext cx="2971800" cy="222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User\Desktop\фото\ВЫЛОЖЕНО\мы-рисуем лето\IMG-20190618-WA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User\Desktop\фото\ВЫЛОЖЕНО\Стенд рисунки\20190704_214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21903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User\Desktop\фото\2-ая младшая группа\ВЫЛОЖЕНО\1 младшая -ЛУК\DSCN01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191000"/>
          </a:xfrm>
        </p:spPr>
        <p:txBody>
          <a:bodyPr>
            <a:noAutofit/>
          </a:bodyPr>
          <a:lstStyle/>
          <a:p>
            <a:pPr algn="l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спортивные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уголки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• уголки для разнообразных видов самостоятельной </a:t>
            </a:r>
            <a:r>
              <a:rPr lang="ru-RU" sz="3200" i="1" dirty="0" smtClean="0">
                <a:solidFill>
                  <a:schemeClr val="tx2">
                    <a:lumMod val="75000"/>
                  </a:schemeClr>
                </a:solidFill>
              </a:rPr>
              <a:t>деятельности детей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21506" name="Picture 2" descr="C:\Users\User\Desktop\фото\инструктор\ВЫЛОЖЕНО\IMG_20181005_100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User\Pictures\IMG_9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"/>
            <a:ext cx="21717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User\Pictures\2Рису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1712788" cy="203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C:\Users\User\Pictures\Рисуно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267200"/>
            <a:ext cx="2362200" cy="177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IMG_20181102_1401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4343400"/>
            <a:ext cx="2324100" cy="1798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269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   Предметный мир детства — это не только игровая среда, но и среда развития всех детских видов деятельности, ни одна из которых не может полноценно развиваться вне предметной организации.               Современный детский сад — это место, где ребенок получает опыт широкого эмоционально-практического взаимодействия со взрослыми и сверстниками в наиболее значимых для его развития сферах жизни.  </vt:lpstr>
      <vt:lpstr>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vt:lpstr>
      <vt:lpstr>РППС дошкольной организации должна быть:  </vt:lpstr>
      <vt:lpstr>Пространство группы организовывается в виде хорошо разграниченных зон, оснащенных большим  количеством развивающих материалов. Все предметы должны быть доступны детям.  </vt:lpstr>
      <vt:lpstr>В качестве центров развития выступают:  • уголки для сюжетно-ролевых игр     • уголки ряжения (для театрализованных игр) </vt:lpstr>
      <vt:lpstr>• книжные уголки    • зоны для настольно-печатных игр </vt:lpstr>
      <vt:lpstr>• выставки детского творчества    • уголки природы  </vt:lpstr>
      <vt:lpstr> • спортивные уголки     • уголки для разнообразных видов самостоятельной деятельности детей  </vt:lpstr>
      <vt:lpstr>• игровой центр с крупными мягкими конструкциями для легкого изменения игрового пространства  </vt:lpstr>
      <vt:lpstr>В младших группах в основе замысла детской игры лежит предмет, поэтому взрослый каждый раз обновляет игровую среду (постройки, игрушки, материалы и др.), чтобы пробудить у малышей желание ставить и решать игровую задачу.  </vt:lpstr>
      <vt:lpstr>В старших группах замысел основывается на теме игры, поэтому разнообразная полифункциональная предметная среда пробуждает активное воображение детей, и они всякий раз по-новому перестраивают имеющееся игровое пространство, используя гибкие модули, ширмы, занавеси, кубы, стулья. </vt:lpstr>
      <vt:lpstr>- Единство педагогического процесса и преемственность этапов развития деятельности в раннем, младшем и старшем дошкольном возрасте обеспечивается системой РППС с учетом специфики образовательного процесса в возрастных группах детского сада; - РППС является эффективным средством поддержки индивидуальности и целостного развития ребенка до школы; - РППС не только создает благоприятные условия для жизнедеятельности ребенка, а так же является непосредственным организатором деятельности детей и влияет на воспитательный процесс.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Буева</cp:lastModifiedBy>
  <cp:revision>30</cp:revision>
  <dcterms:created xsi:type="dcterms:W3CDTF">2018-03-09T15:08:22Z</dcterms:created>
  <dcterms:modified xsi:type="dcterms:W3CDTF">2019-08-15T05:46:29Z</dcterms:modified>
</cp:coreProperties>
</file>