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00"/>
  </p:normalViewPr>
  <p:slideViewPr>
    <p:cSldViewPr>
      <p:cViewPr varScale="1">
        <p:scale>
          <a:sx n="69" d="100"/>
          <a:sy n="69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88931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815857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1260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27268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290083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36418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62543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2849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218851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65691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944227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642941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«Детский сад №3 п. Теплое» Тульская область Тепло-Огаревский район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92418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Веселый художник</a:t>
            </a:r>
          </a:p>
          <a:p>
            <a:pPr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по интересам</a:t>
            </a:r>
          </a:p>
          <a:p>
            <a:pPr eaLnBrk="1" hangingPunct="1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Дмитриева Л.Е.</a:t>
            </a:r>
          </a:p>
          <a:p>
            <a:pPr algn="r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Зайцева Г.А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714356"/>
            <a:ext cx="75724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вызвать у детей интерес к нетрадиционным способам рисования  и желание действовать с ними.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*Формировать художественное мышление и нравственные черты личности через нетрадиционные способы рисования.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*Способствовать возникновению у ребёнка ощущения, что продукт его деятельности - рисунок, интересен другим (воспитателю, детям, родителям).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*Развивать эстетическое восприятие и создавать условия для освоения основных цветов.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*Помогать детям в создании выразительных образов, сохраняя непосредственность и живость детского восприятия.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*Воспитывать наблюдательность, аккуратность, эмоциональную отзывчивость, усидчивость.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Подходы и методы их реализации: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Систематические занятия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*Игры, игровые приемы.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Организация и оформление выставок детских работ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*Оформление родительского уголка с целью ознакомить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родителей с работой кружка, и по каким направлениям ведется      работа.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результат работы кружка: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1.Создание образов детьми, используя различные изобразительные материалы и техники.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2.Сформированность у детей изобразительных навыков и умений в соответствии с возрастом.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3.Развитие мелкой моторики пальцев рук, воображения, самостоятельности.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4.Проявление творческой активности детьми и развитие уверенности в себе.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Детский сад №3\Desktop\к презент . по рисованию\20180214_1620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кий сад №3\Desktop\к презент . по рисованию\P10400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33718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ладошкой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Детский сад №3\Desktop\к презент . по рисованию\20190313_1553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8629" y="2107397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кий сад №3\Desktop\к презент . по рисованию\20190313_155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6527" y="2443101"/>
            <a:ext cx="2461412" cy="186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кий сад №3\Desktop\к презент . по рисованию\20190313_1601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2305060" cy="257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Оттиск печатками листьев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Детский сад №3\Desktop\к презент . по рисованию\DSC013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289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кий сад №3\Desktop\к презент . по рисованию\DSC013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238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Тычок жесткой полусухой кистью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Детский сад №3\Desktop\к презент . по рисованию\P10402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2705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кий сад №3\Desktop\к презент . по рисованию\P10402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14686"/>
            <a:ext cx="2657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изонитью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фото 1 мл\нетрадиционное рисование\P10405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285752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1 мл\нетрадиционное рисование\P1040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257176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84</TotalTime>
  <Words>104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МК ДОУ «Детский сад №3 п. Теплое» Тульская область Тепло-Огаревский район</vt:lpstr>
      <vt:lpstr>Слайд 2</vt:lpstr>
      <vt:lpstr>Подходы и методы их реализации:</vt:lpstr>
      <vt:lpstr>Ожидаемый результат работы кружка: </vt:lpstr>
      <vt:lpstr>Рисование пальчиками</vt:lpstr>
      <vt:lpstr>Рисование ладошкой</vt:lpstr>
      <vt:lpstr>Оттиск печатками листьев</vt:lpstr>
      <vt:lpstr>Тычок жесткой полусухой кистью</vt:lpstr>
      <vt:lpstr>Рисование изонитью</vt:lpstr>
      <vt:lpstr>Спасибо за внимание !</vt:lpstr>
    </vt:vector>
  </TitlesOfParts>
  <Manager/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</dc:title>
  <dc:subject/>
  <dc:creator>Лариса</dc:creator>
  <cp:keywords/>
  <dc:description/>
  <cp:lastModifiedBy>Детский сад №3</cp:lastModifiedBy>
  <cp:revision>11</cp:revision>
  <dcterms:created xsi:type="dcterms:W3CDTF">2017-01-24T16:50:50Z</dcterms:created>
  <dcterms:modified xsi:type="dcterms:W3CDTF">2019-06-26T11:02:09Z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