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00"/>
  </p:normalViewPr>
  <p:slideViewPr>
    <p:cSldViewPr>
      <p:cViewPr varScale="1">
        <p:scale>
          <a:sx n="69" d="100"/>
          <a:sy n="69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1B8D2D-461E-4CE7-AC08-BE7BCDE66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2889316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A3C80-F3A7-487E-B819-D9A8BE411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8815857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70BDD-1256-4DB8-9247-2D3567B95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612606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E8EB6-9C3D-49C2-B0BA-B65CC97D0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272689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587E2-ED71-43B9-B1E8-3F1499801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290083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79D82-2C26-4224-814A-620A6DC4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3364189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E40DE-26DE-4AB5-9578-6C6C854BD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6625437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7A19-CC9D-4995-B752-0FD374054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828495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CAF9F-E07F-4BE2-A59F-1B6398310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218851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AF05A-45E4-4E78-AC6E-8FFC7536C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0656919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191D0-1F09-4413-9A67-148D2F5F7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944227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532D77-B100-4DDD-81E7-3F02D3A46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642941"/>
          </a:xfrm>
        </p:spPr>
        <p:txBody>
          <a:bodyPr/>
          <a:lstStyle/>
          <a:p>
            <a:pPr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ДОУ «Детский сад №3 п. Теплое» Тульская область Тепло-Огаревский район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400800" cy="292418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Веселый художник</a:t>
            </a:r>
          </a:p>
          <a:p>
            <a:pPr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Клуб по интересам</a:t>
            </a:r>
          </a:p>
          <a:p>
            <a:pPr eaLnBrk="1" hangingPunct="1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Дмитриева Л.Е.</a:t>
            </a:r>
          </a:p>
          <a:p>
            <a:pPr algn="r"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Зайцева Г.А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714356"/>
            <a:ext cx="757242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 вызвать у детей интерес к нетрадиционным способам рисования  и желание действовать с ними.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*Формировать художественное мышление и нравственные черты личности через нетрадиционные способы рисования.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*Способствовать возникновению у ребёнка ощущения, что продукт его деятельности - рисунок, интересен другим (воспитателю, детям, родителям).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*Развивать эстетическое восприятие и создавать условия для освоения основных цветов.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*Помогать детям в создании выразительных образов, сохраняя непосредственность и живость детского восприятия.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*Воспитывать наблюдательность, аккуратность, эмоциональную отзывчивость, усидчивость.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Подходы и методы их реализации: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* Систематические занятия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*Игры, игровые приемы.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Организация и оформление выставок детских работ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*Оформление родительского уголка с целью ознакомить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родителей с работой кружка, и по каким направлениям ведется      работа.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Ожидаемый результат работы кружка: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1.Создание образов детьми, используя различные изобразительные материалы и техники.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2.Сформированность у детей изобразительных навыков и умений в соответствии с возрастом.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3.Развитие мелкой моторики пальцев рук, воображения, самостоятельности.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4.Проявление творческой активности детьми и развитие уверенности в себе.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пальчиками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Детский сад №3\Desktop\к презент . по рисованию\20180214_1620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00240"/>
            <a:ext cx="33575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кий сад №3\Desktop\к презент . по рисованию\P10400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071678"/>
            <a:ext cx="337185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ладошкой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Детский сад №3\Desktop\к презент . по рисованию\20190313_1553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78629" y="2107397"/>
            <a:ext cx="264320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 . по рисованию\20190313_1554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986527" y="2443101"/>
            <a:ext cx="2461412" cy="186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кий сад №3\Desktop\к презент . по рисованию\20190313_1601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071810"/>
            <a:ext cx="2305060" cy="257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Оттиск печатками листьев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Детский сад №3\Desktop\к презент . по рисованию\DSC013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3116"/>
            <a:ext cx="289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 . по рисованию\DSC0137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214554"/>
            <a:ext cx="32385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Тычок жесткой полусухой кистью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Детский сад №3\Desktop\к презент . по рисованию\P104028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357430"/>
            <a:ext cx="27051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 . по рисованию\P10402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214686"/>
            <a:ext cx="26574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изонитью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:\фото 1 мл\нетрадиционное рисование\P10405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214554"/>
            <a:ext cx="285752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фото 1 мл\нетрадиционное рисование\P10405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786058"/>
            <a:ext cx="257176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4">
      <a:dk1>
        <a:srgbClr val="000000"/>
      </a:dk1>
      <a:lt1>
        <a:srgbClr val="FFFFFF"/>
      </a:lt1>
      <a:dk2>
        <a:srgbClr val="5A867B"/>
      </a:dk2>
      <a:lt2>
        <a:srgbClr val="B7D760"/>
      </a:lt2>
      <a:accent1>
        <a:srgbClr val="F1F3CF"/>
      </a:accent1>
      <a:accent2>
        <a:srgbClr val="E9CC7A"/>
      </a:accent2>
      <a:accent3>
        <a:srgbClr val="FFFFFF"/>
      </a:accent3>
      <a:accent4>
        <a:srgbClr val="000000"/>
      </a:accent4>
      <a:accent5>
        <a:srgbClr val="F7F8E4"/>
      </a:accent5>
      <a:accent6>
        <a:srgbClr val="D3B96E"/>
      </a:accent6>
      <a:hlink>
        <a:srgbClr val="D1B4C8"/>
      </a:hlink>
      <a:folHlink>
        <a:srgbClr val="96C8D1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42D721-90DF-488F-BD1A-201730CCFF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Детский манеж</Template>
  <TotalTime>84</TotalTime>
  <Words>104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МК ДОУ «Детский сад №3 п. Теплое» Тульская область Тепло-Огаревский район</vt:lpstr>
      <vt:lpstr>Слайд 2</vt:lpstr>
      <vt:lpstr>Подходы и методы их реализации:</vt:lpstr>
      <vt:lpstr>Ожидаемый результат работы кружка: </vt:lpstr>
      <vt:lpstr>Рисование пальчиками</vt:lpstr>
      <vt:lpstr>Рисование ладошкой</vt:lpstr>
      <vt:lpstr>Оттиск печатками листьев</vt:lpstr>
      <vt:lpstr>Тычок жесткой полусухой кистью</vt:lpstr>
      <vt:lpstr>Рисование изонитью</vt:lpstr>
      <vt:lpstr>Спасибо за внимание !</vt:lpstr>
    </vt:vector>
  </TitlesOfParts>
  <Manager/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рисуем</dc:title>
  <dc:subject/>
  <dc:creator>Лариса</dc:creator>
  <cp:keywords/>
  <dc:description/>
  <cp:lastModifiedBy>Детский сад №3</cp:lastModifiedBy>
  <cp:revision>11</cp:revision>
  <dcterms:created xsi:type="dcterms:W3CDTF">2017-01-24T16:50:50Z</dcterms:created>
  <dcterms:modified xsi:type="dcterms:W3CDTF">2019-06-26T11:02:09Z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