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2" r:id="rId6"/>
    <p:sldId id="263" r:id="rId7"/>
    <p:sldId id="267" r:id="rId8"/>
    <p:sldId id="261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B2436-74F2-4366-BC9B-F56AF4E2933C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59921-61A2-4892-80FC-4842E17FA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59921-61A2-4892-80FC-4842E17FAC8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87000"/>
            <a:lum bright="-21000" contrast="-6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00496" y="1571612"/>
            <a:ext cx="4714908" cy="1214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364333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МК ДОУ «Детский сад №3 п.Теплое»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2214554"/>
            <a:ext cx="6286528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Клуб по интересам «Росинка»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Воспитатели: Зайцева Г.А</a:t>
            </a:r>
          </a:p>
          <a:p>
            <a:pPr algn="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Дмитриева Л.Е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 рождения матушки Земли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Детский сад №3\Desktop\к презент. Роинка\DSC018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3714776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кий сад №3\Desktop\к презент. Роинка\DSC018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428736"/>
            <a:ext cx="292895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етский сад №3\Desktop\к презент. Роинка\DSC018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4357694"/>
            <a:ext cx="314327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Детский сад №3\Desktop\к презент. Роинка\DSC018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85728"/>
            <a:ext cx="38481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кий сад №3\Desktop\к презент. Роинка\DSC018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214686"/>
            <a:ext cx="38576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00240"/>
            <a:ext cx="8229600" cy="1714512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86446" y="1000108"/>
            <a:ext cx="3071834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571480"/>
            <a:ext cx="7715304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en-US" alt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Цель: формирование основ  экологической культуры через различные виды деятельности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Задачи: -Подвести к осознанному пониманию ценности природы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-Развивать наблюдательность, способность видеть красивое в природе, умение оказывать природе посильную помощь , желание общаться с природой и отражать свои впечатления через различные виды деятельности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-Дать общее представление о существовании разных сред обитания (изменение среды по сезонам, приспособление к среде животных, птиц…)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-Воспитывать любовь к природе и бережное отношение к ней (беречь растения, подкармливать птиц, сохранять чистоту в природе).</a:t>
            </a:r>
          </a:p>
          <a:p>
            <a:pPr algn="ctr">
              <a:spcBef>
                <a:spcPts val="650"/>
              </a:spcBef>
              <a:buClr>
                <a:srgbClr val="0070C0"/>
              </a:buClr>
              <a:buSzPct val="10000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5143512"/>
            <a:ext cx="8072494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997838"/>
            <a:ext cx="778674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b="1" dirty="0" smtClean="0">
              <a:latin typeface="Arial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262699"/>
              </a:solidFill>
              <a:latin typeface="Arial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262699"/>
              </a:solidFill>
              <a:latin typeface="Arial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262699"/>
              </a:solidFill>
              <a:latin typeface="Arial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262699"/>
              </a:solidFill>
              <a:latin typeface="Arial" charset="0"/>
              <a:cs typeface="Times New Roman" pitchFamily="18" charset="0"/>
            </a:endParaRPr>
          </a:p>
          <a:p>
            <a:r>
              <a:rPr lang="ru-RU" altLang="ru-RU" b="1" dirty="0" smtClean="0">
                <a:solidFill>
                  <a:srgbClr val="262699"/>
                </a:solidFill>
                <a:latin typeface="Arial" charset="0"/>
                <a:cs typeface="Times New Roman" pitchFamily="18" charset="0"/>
              </a:rPr>
              <a:t>      </a:t>
            </a:r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57158" y="1071546"/>
            <a:ext cx="850112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 направления клуба по интересам «Росинка»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-Познавательно-развлекательное направление ставит целью знакомство детей с компонентами живой и неживой природы, влияние деятельности человека на эти компоненты в игровой занимательной форме.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-Практическое направление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изучение растительного и животного мира, связанное с практическими делами (подкормка птиц).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-Исследовательское направление осуществляется в рамках продуктивной деятельности (наблюдений, опытов)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10" y="5429264"/>
            <a:ext cx="8072494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571480"/>
            <a:ext cx="85725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Методы, используемые для реализации клуба по интересам: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-игровые ситуации;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-наблюдение,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-беседа,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-исследовательская деятельность,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-экспериментальная деятельность,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подведения итогов планируется провести открытые занятия,  развлечения, экологические вечера…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Ожидаемый результат  взаимодействия с детьми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процессе работы предполагается, что общение с природой принесет детям радость, обогатит психику ребенка, совершенствует его органы чувств, поможет развитию эстетического вкуса, научит бережному и заботливому отношению к природе.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0694" y="928670"/>
            <a:ext cx="3214710" cy="4929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14282" y="214290"/>
            <a:ext cx="850112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Экспериментальная деятельность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Рисунок 1" descr="P10407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071546"/>
            <a:ext cx="3357586" cy="2643206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Детский сад №3\Desktop\ФОТО 2 мл\экспериментирование\P10407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1071546"/>
            <a:ext cx="364333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етский сад №3\Desktop\ФОТО 2 мл\экспериментирование\P104079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929066"/>
            <a:ext cx="37338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5429264"/>
            <a:ext cx="7858180" cy="128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E:\фото 1 мл\фото 1 мл\Росинка\Росинка\Снег-снежок\DSCN016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14356"/>
            <a:ext cx="30861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фото 1 мл\фото 1 мл\Росинка\Росинка\Снег-снежок\P104038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500042"/>
            <a:ext cx="30575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06.02.2019 Откр. занятие\фото\_20626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071942"/>
            <a:ext cx="31718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06.02.2019 Откр. занятие\фото\_20626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357562"/>
            <a:ext cx="348615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0694" y="785794"/>
            <a:ext cx="3143272" cy="5143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C:\Users\Детский сад №3\Desktop\к презент. Роинка\DSC017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57232"/>
            <a:ext cx="362902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етский сад №3\Desktop\к презент. Роинка\DSC017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357298"/>
            <a:ext cx="362902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етский сад №3\Desktop\к презент. Роинка\DSC017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286256"/>
            <a:ext cx="36290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071802" y="0"/>
            <a:ext cx="5143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Уход за растениями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5500702"/>
            <a:ext cx="7215238" cy="1071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335846"/>
            <a:ext cx="82153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571604" y="285728"/>
            <a:ext cx="62865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Приготовление корма и подкормка птиц зимой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Детский сад №3\Desktop\к презент. Роинка\DSC0166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35052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етский сад №3\Desktop\к презент. Роинка\DSC016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071546"/>
            <a:ext cx="3457575" cy="246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етский сад №3\Desktop\к презент. Роинка\DSC0167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643314"/>
            <a:ext cx="33909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етский сад №3\Desktop\к презент. Роинка\DSC0167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3571876"/>
            <a:ext cx="32956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357422" y="214290"/>
            <a:ext cx="3643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гости к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Лесовичку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Детский сад №3\Desktop\к презент. Роинка\P10408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785794"/>
            <a:ext cx="366712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кий сад №3\Desktop\к презент. Роинка\P10408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142984"/>
            <a:ext cx="35433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етский сад №3\Desktop\к презент. Роинка\P10409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3714752"/>
            <a:ext cx="36766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Words>155</Words>
  <Application>Microsoft Office PowerPoint</Application>
  <PresentationFormat>Экран (4:3)</PresentationFormat>
  <Paragraphs>49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МК ДОУ «Детский сад №3 п.Теплое»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День рождения матушки Земли</vt:lpstr>
      <vt:lpstr>Слайд 11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Лекарственные травы</dc:title>
  <cp:lastModifiedBy>Детский сад №3</cp:lastModifiedBy>
  <cp:revision>51</cp:revision>
  <dcterms:modified xsi:type="dcterms:W3CDTF">2019-05-27T13:45:58Z</dcterms:modified>
</cp:coreProperties>
</file>