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37" autoAdjust="0"/>
  </p:normalViewPr>
  <p:slideViewPr>
    <p:cSldViewPr>
      <p:cViewPr varScale="1">
        <p:scale>
          <a:sx n="62" d="100"/>
          <a:sy n="62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928934"/>
            <a:ext cx="8501122" cy="314327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Отчёт о работе 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клуба по интересам  «Говорушки» 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первой младшей группе 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2018-2019 год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Воспитатель : Фролова А.В.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29198"/>
            <a:ext cx="7854696" cy="519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Ведущая цель клуба по интересам - </a:t>
            </a:r>
            <a:r>
              <a:rPr lang="ru-RU" dirty="0" smtClean="0"/>
              <a:t>приобщение к художественному</a:t>
            </a:r>
          </a:p>
          <a:p>
            <a:r>
              <a:rPr lang="ru-RU" dirty="0" smtClean="0"/>
              <a:t>слову. Обогащение словарного запаса.</a:t>
            </a:r>
          </a:p>
          <a:p>
            <a:r>
              <a:rPr lang="ru-RU" b="1" dirty="0" smtClean="0"/>
              <a:t>Задачи.</a:t>
            </a:r>
          </a:p>
          <a:p>
            <a:r>
              <a:rPr lang="ru-RU" dirty="0" smtClean="0"/>
              <a:t> 1. Создать условия для развития творческой активности детей.</a:t>
            </a:r>
          </a:p>
          <a:p>
            <a:r>
              <a:rPr lang="ru-RU" dirty="0" smtClean="0"/>
              <a:t> 2. Совершенствовать артистические навыки детей в плане</a:t>
            </a:r>
          </a:p>
          <a:p>
            <a:r>
              <a:rPr lang="ru-RU" dirty="0" smtClean="0"/>
              <a:t>переживания и воплощения образа , а также их исполнительские</a:t>
            </a:r>
          </a:p>
          <a:p>
            <a:r>
              <a:rPr lang="ru-RU" dirty="0" smtClean="0"/>
              <a:t>умения.</a:t>
            </a:r>
          </a:p>
          <a:p>
            <a:r>
              <a:rPr lang="ru-RU" dirty="0" smtClean="0"/>
              <a:t> 3. Формировать у детей простейшие образно- выразительные умения,</a:t>
            </a:r>
          </a:p>
          <a:p>
            <a:r>
              <a:rPr lang="ru-RU" dirty="0" smtClean="0"/>
              <a:t>учить имитировать характерные движения сказочных животных.</a:t>
            </a:r>
          </a:p>
          <a:p>
            <a:r>
              <a:rPr lang="ru-RU" dirty="0" smtClean="0"/>
              <a:t> 4. Обучать детей элементам художественно- образных выразительных</a:t>
            </a:r>
          </a:p>
          <a:p>
            <a:r>
              <a:rPr lang="ru-RU" dirty="0" smtClean="0"/>
              <a:t>средств ( интонация, мимика, пантомима.)</a:t>
            </a:r>
          </a:p>
          <a:p>
            <a:r>
              <a:rPr lang="ru-RU" dirty="0" smtClean="0"/>
              <a:t> 5. Активизировать словарь детей, совершенствовать звуковую культуру</a:t>
            </a:r>
          </a:p>
          <a:p>
            <a:r>
              <a:rPr lang="ru-RU" dirty="0" smtClean="0"/>
              <a:t>речи, интонационный строй, диалогическую речь.</a:t>
            </a:r>
          </a:p>
          <a:p>
            <a:r>
              <a:rPr lang="ru-RU" dirty="0" smtClean="0"/>
              <a:t> 6. Формировать опыт социальных навыков поведения, создать условия</a:t>
            </a:r>
          </a:p>
          <a:p>
            <a:r>
              <a:rPr lang="ru-RU" dirty="0" smtClean="0"/>
              <a:t>для развития творческой активности детей.</a:t>
            </a:r>
          </a:p>
          <a:p>
            <a:r>
              <a:rPr lang="ru-RU" dirty="0" smtClean="0"/>
              <a:t> 7. Развивать у детей интерес к театрализовано- игровой деятельности.</a:t>
            </a:r>
          </a:p>
          <a:p>
            <a:r>
              <a:rPr lang="ru-RU" dirty="0" smtClean="0"/>
              <a:t>Эти задачи реализуются в процессе разнообразных видов детской</a:t>
            </a:r>
          </a:p>
          <a:p>
            <a:r>
              <a:rPr lang="ru-RU" dirty="0" smtClean="0"/>
              <a:t>деятельности; игровой, двигательной, коммуникативной, трудовой,</a:t>
            </a:r>
          </a:p>
          <a:p>
            <a:r>
              <a:rPr lang="ru-RU" dirty="0" smtClean="0"/>
              <a:t>продуктивной, музыкально- художественной, чтения художественной литературы.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Игры на развитие мелкой моторики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3929066"/>
            <a:ext cx="822960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Детский сад №3\Desktop\на отчет\_3222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333773" cy="2500330"/>
          </a:xfrm>
          <a:prstGeom prst="rect">
            <a:avLst/>
          </a:prstGeom>
          <a:noFill/>
        </p:spPr>
      </p:pic>
      <p:pic>
        <p:nvPicPr>
          <p:cNvPr id="1027" name="Picture 3" descr="C:\Users\Детский сад №3\Desktop\на отчет\_A179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1"/>
            <a:ext cx="3071834" cy="2303876"/>
          </a:xfrm>
          <a:prstGeom prst="rect">
            <a:avLst/>
          </a:prstGeom>
          <a:noFill/>
        </p:spPr>
      </p:pic>
      <p:pic>
        <p:nvPicPr>
          <p:cNvPr id="1028" name="Picture 4" descr="C:\Users\Детский сад №3\Desktop\на отчет\SDC14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3"/>
            <a:ext cx="3286147" cy="2464610"/>
          </a:xfrm>
          <a:prstGeom prst="rect">
            <a:avLst/>
          </a:prstGeom>
          <a:noFill/>
        </p:spPr>
      </p:pic>
      <p:pic>
        <p:nvPicPr>
          <p:cNvPr id="1030" name="Picture 6" descr="C:\Users\Детский сад №3\Desktop\на отчет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14752"/>
            <a:ext cx="313434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2984"/>
          </a:xfrm>
        </p:spPr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pic>
        <p:nvPicPr>
          <p:cNvPr id="2050" name="Picture 2" descr="C:\Users\Детский сад №3\Desktop\на отчет\рис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429000"/>
            <a:ext cx="3376565" cy="3000372"/>
          </a:xfrm>
          <a:prstGeom prst="rect">
            <a:avLst/>
          </a:prstGeom>
          <a:noFill/>
        </p:spPr>
      </p:pic>
      <p:pic>
        <p:nvPicPr>
          <p:cNvPr id="2051" name="Picture 3" descr="E:\1-ая младщая\Мелкая моторика рук\SDC14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786213" cy="2839659"/>
          </a:xfrm>
          <a:prstGeom prst="rect">
            <a:avLst/>
          </a:prstGeom>
          <a:noFill/>
        </p:spPr>
      </p:pic>
      <p:pic>
        <p:nvPicPr>
          <p:cNvPr id="2052" name="Picture 4" descr="E:\1-ая младщая\Мелкая моторика рук\SDC1415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876"/>
            <a:ext cx="3640671" cy="2730503"/>
          </a:xfrm>
          <a:prstGeom prst="rect">
            <a:avLst/>
          </a:prstGeom>
          <a:noFill/>
        </p:spPr>
      </p:pic>
      <p:pic>
        <p:nvPicPr>
          <p:cNvPr id="2053" name="Picture 5" descr="E:\1-ая младщая\Мелкая моторика рук\SDC14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6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Коммуникативные игры</a:t>
            </a:r>
            <a:endParaRPr lang="ru-RU" sz="4000" b="1" dirty="0"/>
          </a:p>
        </p:txBody>
      </p:sp>
      <p:pic>
        <p:nvPicPr>
          <p:cNvPr id="3074" name="Picture 2" descr="C:\Users\Детский сад №3\Desktop\на отчет\DSCN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714644" cy="2036213"/>
          </a:xfrm>
          <a:prstGeom prst="rect">
            <a:avLst/>
          </a:prstGeom>
          <a:noFill/>
        </p:spPr>
      </p:pic>
      <p:pic>
        <p:nvPicPr>
          <p:cNvPr id="3075" name="Picture 3" descr="C:\Users\Детский сад №3\Desktop\на отчет\SDC14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142984"/>
            <a:ext cx="3000396" cy="2250297"/>
          </a:xfrm>
          <a:prstGeom prst="rect">
            <a:avLst/>
          </a:prstGeom>
          <a:noFill/>
        </p:spPr>
      </p:pic>
      <p:pic>
        <p:nvPicPr>
          <p:cNvPr id="3076" name="Picture 4" descr="C:\Users\Детский сад №3\Desktop\на отчет\SDC14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5" y="3524229"/>
            <a:ext cx="2232454" cy="2976605"/>
          </a:xfrm>
          <a:prstGeom prst="rect">
            <a:avLst/>
          </a:prstGeom>
          <a:noFill/>
        </p:spPr>
      </p:pic>
      <p:pic>
        <p:nvPicPr>
          <p:cNvPr id="3077" name="Picture 5" descr="C:\Users\Детский сад №3\Desktop\на отчет\SDC1417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28"/>
            <a:ext cx="1870477" cy="24939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pic>
        <p:nvPicPr>
          <p:cNvPr id="4098" name="Picture 2" descr="E:\1-ая младщая\1 младшая -сделай то-то\SDC14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286115" cy="2464586"/>
          </a:xfrm>
          <a:prstGeom prst="rect">
            <a:avLst/>
          </a:prstGeom>
          <a:noFill/>
        </p:spPr>
      </p:pic>
      <p:pic>
        <p:nvPicPr>
          <p:cNvPr id="4099" name="Picture 3" descr="E:\1-ая младщая\1 младшая -сделай то-то\SDC14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309960" cy="2482471"/>
          </a:xfrm>
          <a:prstGeom prst="rect">
            <a:avLst/>
          </a:prstGeom>
          <a:noFill/>
        </p:spPr>
      </p:pic>
      <p:pic>
        <p:nvPicPr>
          <p:cNvPr id="4100" name="Picture 4" descr="E:\1-ая младщая\1 младшая Знакомство с елочкой\На главную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5" y="3143248"/>
            <a:ext cx="3450830" cy="2857520"/>
          </a:xfrm>
          <a:prstGeom prst="rect">
            <a:avLst/>
          </a:prstGeom>
          <a:noFill/>
        </p:spPr>
      </p:pic>
      <p:pic>
        <p:nvPicPr>
          <p:cNvPr id="4101" name="Picture 5" descr="E:\1-ая младщая\22.03.2019 открытое занятие 1 младшая\рис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214686"/>
            <a:ext cx="3668718" cy="271939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Творчество детей</a:t>
            </a:r>
            <a:endParaRPr lang="ru-RU" sz="4000" b="1" dirty="0"/>
          </a:p>
        </p:txBody>
      </p:sp>
      <p:pic>
        <p:nvPicPr>
          <p:cNvPr id="5122" name="Picture 2" descr="C:\Users\Детский сад №3\Desktop\на отчет\20190422_103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799425" cy="2279655"/>
          </a:xfrm>
          <a:prstGeom prst="rect">
            <a:avLst/>
          </a:prstGeom>
          <a:noFill/>
        </p:spPr>
      </p:pic>
      <p:pic>
        <p:nvPicPr>
          <p:cNvPr id="5123" name="Picture 3" descr="C:\Users\Детский сад №3\Desktop\на отчет\20190422_102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690963" cy="2214578"/>
          </a:xfrm>
          <a:prstGeom prst="rect">
            <a:avLst/>
          </a:prstGeom>
          <a:noFill/>
        </p:spPr>
      </p:pic>
      <p:pic>
        <p:nvPicPr>
          <p:cNvPr id="5124" name="Picture 4" descr="C:\Users\Детский сад №3\Desktop\на отчет\20190422_103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429132"/>
            <a:ext cx="3429024" cy="2057414"/>
          </a:xfrm>
          <a:prstGeom prst="rect">
            <a:avLst/>
          </a:prstGeom>
          <a:noFill/>
        </p:spPr>
      </p:pic>
      <p:pic>
        <p:nvPicPr>
          <p:cNvPr id="5125" name="Picture 5" descr="C:\Users\Детский сад №3\Desktop\на отчет\SDC14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357694"/>
            <a:ext cx="2976584" cy="22324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975147">
            <a:off x="268114" y="2507342"/>
            <a:ext cx="9118362" cy="379744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173</Words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Отчёт о работе  клуба по интересам  «Говорушки»  в первой младшей группе  2018-2019 год Воспитатель : Фролова А.В.</vt:lpstr>
      <vt:lpstr>Слайд 2</vt:lpstr>
      <vt:lpstr>Игры на развитие мелкой моторики</vt:lpstr>
      <vt:lpstr>Слайд 4</vt:lpstr>
      <vt:lpstr>Коммуникативные игры</vt:lpstr>
      <vt:lpstr>Слайд 6</vt:lpstr>
      <vt:lpstr>Творчество детей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 клуба по интересам  «Говорушки»  в первой младшей группе  2018-2019 год Воспитатель : Фролова А.В.</dc:title>
  <dc:creator>Детский сад №3</dc:creator>
  <cp:lastModifiedBy>Детский сад №3</cp:lastModifiedBy>
  <cp:revision>2</cp:revision>
  <dcterms:created xsi:type="dcterms:W3CDTF">2019-07-04T06:12:40Z</dcterms:created>
  <dcterms:modified xsi:type="dcterms:W3CDTF">2019-07-08T06:45:35Z</dcterms:modified>
</cp:coreProperties>
</file>