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1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2436-74F2-4366-BC9B-F56AF4E2933C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9921-61A2-4892-80FC-4842E17FA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9921-61A2-4892-80FC-4842E17FAC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7000"/>
            <a:lum bright="-21000" contrast="-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1571612"/>
            <a:ext cx="47149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3643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 ДОУ «Детский сад №3 п.Теплое»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214554"/>
            <a:ext cx="628652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Клуб по интересам «Росинка»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Воспитатели: Зайцева Г.А</a:t>
            </a: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Дмитриева Л.Е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рождения матушки Земли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етский сад №3\Desktop\к презент. Роинка\DSC018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71477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. Роинка\DSC018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 №3\Desktop\к презент. Роинка\DSC018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етский сад №3\Desktop\к презент. Роинка\DSC01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38481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. Роинка\DSC01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000108"/>
            <a:ext cx="3071834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77153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формирование основ  экологической культуры через различные виды деятельности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Задачи: -Подвести к осознанному пониманию ценности природы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-Развивать наблюдательность, способность видеть красивое в природе, умение оказывать природе посильную помощь , желание общаться с природой и отражать свои впечатления через различные виды деятельности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-Дать общее представление о существовании разных сред обитания (изменение среды по сезонам, приспособление к среде животных, птиц…)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-Воспитывать любовь к природе и бережное отношение к ней (беречь растения, подкармливать птиц, сохранять чистоту в природе).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143512"/>
            <a:ext cx="807249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97838"/>
            <a:ext cx="7786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 smtClean="0">
              <a:latin typeface="Arial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262699"/>
              </a:solidFill>
              <a:latin typeface="Arial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262699"/>
              </a:solidFill>
              <a:latin typeface="Arial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262699"/>
              </a:solidFill>
              <a:latin typeface="Arial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262699"/>
              </a:solidFill>
              <a:latin typeface="Arial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262699"/>
                </a:solidFill>
                <a:latin typeface="Arial" charset="0"/>
                <a:cs typeface="Times New Roman" pitchFamily="18" charset="0"/>
              </a:rPr>
              <a:t>      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071546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 направления клуба по интересам «Росинка»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-Познавательно-развлекательное направление ставит целью знакомство детей с компонентами живой и неживой природы, влияние деятельности человека на эти компоненты в игровой занимательной форме.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-Практическое направление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растительного и животного мира, связанное с практическими делами (подкормка птиц).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-Исследовательское направление осуществляется в рамках продуктивной деятельности (наблюдений, опытов)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429264"/>
            <a:ext cx="807249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Методы, используемые для реализации клуба по интересам: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-игровые ситуации;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-наблюдение,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-беседа,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-исследовательская деятельность,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-экспериментальная деятельность,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подведения итогов планируется провести открытые занятия,  развлечения, экологические вечера…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 результат  взаимодействия с детьми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процессе работы предполагается, что общение с природой принесет детям радость, обогатит психику ребенка, совершенствует его органы чувств, поможет развитию эстетического вкуса, научит бережному и заботливому отношению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928670"/>
            <a:ext cx="3214710" cy="4929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214290"/>
            <a:ext cx="85011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Экспериментальная деятельность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1" descr="P1040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6"/>
            <a:ext cx="3357586" cy="264320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Детский сад №3\Desktop\ФОТО 2 мл\экспериментирование\P10407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071546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тский сад №3\Desktop\ФОТО 2 мл\экспериментирование\P10407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29066"/>
            <a:ext cx="3733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429264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E:\фото 1 мл\фото 1 мл\Росинка\Росинка\Снег-снежок\DSCN01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086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1 мл\фото 1 мл\Росинка\Росинка\Снег-снежок\P1040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057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06.02.2019 Откр. занятие\фото\_2062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1718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06.02.2019 Откр. занятие\фото\_20626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3486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785794"/>
            <a:ext cx="3143272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:\Users\Детский сад №3\Desktop\к презент. Роинка\DSC017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3629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етский сад №3\Desktop\к презент. Роинка\DSC017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629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тский сад №3\Desktop\к презент. Роинка\DSC01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256"/>
            <a:ext cx="36290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71802" y="0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 за растениями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5500702"/>
            <a:ext cx="721523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3584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285728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Приготовление корма и подкормка птиц зимой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Детский сад №3\Desktop\к презент. Роинка\DSC016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505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кий сад №3\Desktop\к презент. Роинка\DSC016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457575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етский сад №3\Desktop\к презент. Роинка\DSC016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643314"/>
            <a:ext cx="33909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тский сад №3\Desktop\к презент. Роинка\DSC016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876"/>
            <a:ext cx="3295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214290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Лесовичку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Детский сад №3\Desktop\к презент. Роинка\P1040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667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к презент. Роинка\P1040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543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 №3\Desktop\к презент. Роинка\P1040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14752"/>
            <a:ext cx="3676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155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МК ДОУ «Детский сад №3 п.Теплое»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День рождения матушки Земли</vt:lpstr>
      <vt:lpstr>Слайд 11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травы</dc:title>
  <cp:lastModifiedBy>Детский сад №3</cp:lastModifiedBy>
  <cp:revision>51</cp:revision>
  <dcterms:modified xsi:type="dcterms:W3CDTF">2019-05-27T13:45:58Z</dcterms:modified>
</cp:coreProperties>
</file>