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9F79-4198-4436-9C19-49A3DB840E55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7E9A-B8B6-43F8-9C44-D4692707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1893-5AFA-4139-95D2-50E139B39845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3825-131E-4663-ACF0-95C16CC0B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D03E-C284-4CE3-8134-76A22AD09C9B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43B0-AC42-4EF0-8E94-4F403DE6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9F54A2-ACF7-4415-BB21-7082B3F1F834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E665FB-8007-4070-B470-22BE7132A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CCC8-F167-4E47-96CB-BA8F3735524E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2550-9608-4723-9151-67838C95C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F807-AD3A-4735-A78B-CE6937572F27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5F63-38FC-462B-BDFE-895E305A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9C56-BEF9-4305-AFC0-E9A9819D4557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60BB-80EF-4E1A-BAF6-D1EE82B8B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91F775-BCFE-4F8B-9E74-70535B358FAE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05E1EA-9D50-4AD6-9ECD-C1CBEF7D5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B5D6-CA3E-4A28-9E87-9652431597E6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B7457-8C30-41F7-ABCF-0F78AFEB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F2442F-A8B9-435E-868B-6A0629945E81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8CC56D-373A-48A5-96AF-5890FB86D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C3ABEE-AA7A-4F20-8F54-448223CA0457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4FEF1B-7131-49D0-83D7-CA15380BC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FB33D-9877-4ED1-A5F0-4C2489DA42F0}" type="datetimeFigureOut">
              <a:rPr lang="ru-RU"/>
              <a:pPr>
                <a:defRPr/>
              </a:pPr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09DE3-BCF8-4DA7-AA11-D9570BB5A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85813"/>
            <a:ext cx="6172200" cy="2286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Ладушки - ладошки</a:t>
            </a:r>
            <a:endParaRPr lang="ru-RU" sz="5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214813"/>
            <a:ext cx="6172200" cy="1143000"/>
          </a:xfrm>
        </p:spPr>
        <p:txBody>
          <a:bodyPr/>
          <a:lstStyle/>
          <a:p>
            <a:pPr algn="ctr"/>
            <a:r>
              <a:rPr lang="ru-RU" sz="2800" smtClean="0"/>
              <a:t>Клуб по интересам</a:t>
            </a:r>
          </a:p>
          <a:p>
            <a:pPr algn="ctr"/>
            <a:r>
              <a:rPr lang="ru-RU" smtClean="0"/>
              <a:t>Воспитатель Евстратова О.С.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0830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Цели и задачи</a:t>
            </a:r>
            <a:endParaRPr lang="ru-RU" sz="4400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dirty="0" smtClean="0"/>
              <a:t> Развитие речи и мелкой моторики рук в процессе пальчиковых игр и средствами нетрадиционных техник изобразительного </a:t>
            </a:r>
            <a:r>
              <a:rPr lang="ru-RU" dirty="0" err="1" smtClean="0"/>
              <a:t>ис</a:t>
            </a:r>
            <a:r>
              <a:rPr lang="ru-RU" dirty="0" smtClean="0"/>
              <a:t> </a:t>
            </a:r>
            <a:r>
              <a:rPr lang="ru-RU" dirty="0" err="1" smtClean="0"/>
              <a:t>кусства</a:t>
            </a:r>
            <a:r>
              <a:rPr lang="ru-RU" dirty="0" smtClean="0"/>
              <a:t> ;</a:t>
            </a:r>
          </a:p>
          <a:p>
            <a:r>
              <a:rPr lang="ru-RU" dirty="0" smtClean="0"/>
              <a:t>Познакомить детей с пальчиковыми играми и с видами нетрадиционного изображения;</a:t>
            </a:r>
          </a:p>
          <a:p>
            <a:r>
              <a:rPr lang="ru-RU" dirty="0" smtClean="0"/>
              <a:t>Развивать фантазию, творческое воображение;</a:t>
            </a:r>
          </a:p>
          <a:p>
            <a:r>
              <a:rPr lang="ru-RU" dirty="0" smtClean="0"/>
              <a:t>Развитие коммуникативных навыков.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младшем школьном возрасте наилучший эффект дает тренировка пальцев рук. Наиболее интересным, занимательным способом для развития мелкой моторики рук – это пальчиковые игры. </a:t>
            </a:r>
          </a:p>
          <a:p>
            <a:pPr>
              <a:buNone/>
            </a:pPr>
            <a:endParaRPr lang="ru-RU" sz="4000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                                               </a:t>
            </a:r>
          </a:p>
        </p:txBody>
      </p:sp>
      <p:pic>
        <p:nvPicPr>
          <p:cNvPr id="8" name="Содержимое 7" descr="IMG_20181009_0919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В.А. Сухомлинскому принадлежит высказывание: «Ум ребенка находится на кончиках его пальцев» </a:t>
            </a:r>
            <a:endParaRPr lang="ru-RU" dirty="0"/>
          </a:p>
        </p:txBody>
      </p:sp>
      <p:pic>
        <p:nvPicPr>
          <p:cNvPr id="7" name="Содержимое 6" descr="IMG_20181009_0916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8" name="Содержимое 7" descr="IMG_20181009_09181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Так же хороший результат дает применение нетрадиционных техник изобразительного искусства</a:t>
            </a:r>
            <a:endParaRPr lang="ru-RU" dirty="0"/>
          </a:p>
        </p:txBody>
      </p:sp>
      <p:pic>
        <p:nvPicPr>
          <p:cNvPr id="7" name="Содержимое 6" descr="IMG_20181128_1608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8" name="Содержимое 7" descr="IMG_20181128_16095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Обрывная аппликация – учить детей аккуратно отрывать небольшие кусочки салфетки, катать их между пальцами и наклеивать на нарисованную форму.</a:t>
            </a:r>
            <a:endParaRPr lang="ru-RU" dirty="0"/>
          </a:p>
        </p:txBody>
      </p:sp>
      <p:pic>
        <p:nvPicPr>
          <p:cNvPr id="7" name="Содержимое 6" descr="IMG_20181128_1614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071678"/>
            <a:ext cx="3429000" cy="4100522"/>
          </a:xfrm>
        </p:spPr>
      </p:pic>
      <p:pic>
        <p:nvPicPr>
          <p:cNvPr id="8" name="Содержимое 7" descr="IMG_20181128_1713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2071678"/>
            <a:ext cx="3429000" cy="4100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 smtClean="0"/>
              <a:t>Пластилинография</a:t>
            </a:r>
            <a:r>
              <a:rPr lang="ru-RU" sz="2000" dirty="0" smtClean="0"/>
              <a:t> – нетрадиционная техника работы с пластилином, которая заключается в лепке </a:t>
            </a:r>
            <a:r>
              <a:rPr lang="ru-RU" sz="2000" dirty="0" err="1" smtClean="0"/>
              <a:t>полуобъемных</a:t>
            </a:r>
            <a:r>
              <a:rPr lang="ru-RU" sz="2000" dirty="0" smtClean="0"/>
              <a:t> изображений на горизонтальной основе.</a:t>
            </a:r>
            <a:endParaRPr lang="ru-RU" sz="2000" dirty="0"/>
          </a:p>
        </p:txBody>
      </p:sp>
      <p:pic>
        <p:nvPicPr>
          <p:cNvPr id="5" name="Содержимое 4" descr="IMG_20190415_161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Содержимое 5" descr="IMG_20190415_1624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Рисование – интересный и сложный процесс. Используя различные техники рисования, в том числе нетрадиционные, прививается любовь к изобразительному искусству, интерес к рисованию.</a:t>
            </a:r>
            <a:endParaRPr lang="ru-RU" sz="1800" dirty="0"/>
          </a:p>
        </p:txBody>
      </p:sp>
      <p:pic>
        <p:nvPicPr>
          <p:cNvPr id="5" name="Содержимое 4" descr="IMG_20190527_1607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20190527_16463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467600" cy="4857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Жан-Жак Руссо в своем романе о воспитании «Эмиль» написал: «…он хочет все потрогать, все взять в руки. Не мешайте ему, это для него совершенно необходимое дело Так он учится различать тепло и холод, твердость и мягкость, тяжесть, размер и форму предметов. О свойствах окружающих его вещей ребенок узнает, сравнивая то, что видит, с ощущениями, которые получает от своих рук…»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1695</TotalTime>
  <Words>251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Ладушки - ладошки</vt:lpstr>
      <vt:lpstr>Цели и задачи</vt:lpstr>
      <vt:lpstr>Пальчиковые игры</vt:lpstr>
      <vt:lpstr>В.А. Сухомлинскому принадлежит высказывание: «Ум ребенка находится на кончиках его пальцев» </vt:lpstr>
      <vt:lpstr>Так же хороший результат дает применение нетрадиционных техник изобразительного искусства</vt:lpstr>
      <vt:lpstr>Обрывная аппликация – учить детей аккуратно отрывать небольшие кусочки салфетки, катать их между пальцами и наклеивать на нарисованную форму.</vt:lpstr>
      <vt:lpstr>Пластилинография – нетрадиционная техника работы с пластилином, которая заключается в лепке полуобъемных изображений на горизонтальной основе.</vt:lpstr>
      <vt:lpstr>Рисование – интересный и сложный процесс. Используя различные техники рисования, в том числе нетрадиционные, прививается любовь к изобразительному искусству, интерес к рисованию.</vt:lpstr>
      <vt:lpstr>Жан-Жак Руссо в своем романе о воспитании «Эмиль» написал: «…он хочет все потрогать, все взять в руки. Не мешайте ему, это для него совершенно необходимое дело Так он учится различать тепло и холод, твердость и мягкость, тяжесть, размер и форму предметов. О свойствах окружающих его вещей ребенок узнает, сравнивая то, что видит, с ощущениями, которые получает от своих рук…»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дом - природа</dc:title>
  <dc:creator>дс 3-1</dc:creator>
  <cp:lastModifiedBy>дс 3-1</cp:lastModifiedBy>
  <cp:revision>27</cp:revision>
  <dcterms:created xsi:type="dcterms:W3CDTF">2017-06-14T09:12:13Z</dcterms:created>
  <dcterms:modified xsi:type="dcterms:W3CDTF">2019-07-02T12:06:53Z</dcterms:modified>
</cp:coreProperties>
</file>