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6" r:id="rId10"/>
    <p:sldId id="263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11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13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18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ая соединительная линия 10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1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Прямая соединительная линия 15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Прямая соединительная линия 21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Овал 22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Овал 23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Овал 25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Овал 24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2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A59F79-4198-4436-9C19-49A3DB840E55}" type="datetimeFigureOut">
              <a:rPr lang="ru-RU"/>
              <a:pPr>
                <a:defRPr/>
              </a:pPr>
              <a:t>02.07.2019</a:t>
            </a:fld>
            <a:endParaRPr lang="ru-RU"/>
          </a:p>
        </p:txBody>
      </p:sp>
      <p:sp>
        <p:nvSpPr>
          <p:cNvPr id="23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277E9A-B8B6-43F8-9C44-D46927078D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D91893-5AFA-4139-95D2-50E139B39845}" type="datetimeFigureOut">
              <a:rPr lang="ru-RU"/>
              <a:pPr>
                <a:defRPr/>
              </a:pPr>
              <a:t>02.07.2019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9F3825-131E-4663-ACF0-95C16CC0BF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47D03E-C284-4CE3-8134-76A22AD09C9B}" type="datetimeFigureOut">
              <a:rPr lang="ru-RU"/>
              <a:pPr>
                <a:defRPr/>
              </a:pPr>
              <a:t>02.07.2019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7C43B0-AC42-4EF0-8E94-4F403DE6FD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F89F54A2-ACF7-4415-BB21-7082B3F1F834}" type="datetimeFigureOut">
              <a:rPr lang="ru-RU"/>
              <a:pPr>
                <a:defRPr/>
              </a:pPr>
              <a:t>02.07.2019</a:t>
            </a:fld>
            <a:endParaRPr lang="ru-RU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3E665FB-8007-4070-B470-22BE7132A3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9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10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11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ая соединительная линия 12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ая соединительная линия 14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15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Овал 19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Овал 20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Овал 21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Овал 22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Прямая соединительная линия 25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51CCC8-F167-4E47-96CB-BA8F3735524E}" type="datetimeFigureOut">
              <a:rPr lang="ru-RU"/>
              <a:pPr>
                <a:defRPr/>
              </a:pPr>
              <a:t>02.07.2019</a:t>
            </a:fld>
            <a:endParaRPr lang="ru-RU"/>
          </a:p>
        </p:txBody>
      </p:sp>
      <p:sp>
        <p:nvSpPr>
          <p:cNvPr id="21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032550-9608-4723-9151-67838C95CB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51F807-AD3A-4735-A78B-CE6937572F27}" type="datetimeFigureOut">
              <a:rPr lang="ru-RU"/>
              <a:pPr>
                <a:defRPr/>
              </a:pPr>
              <a:t>02.07.2019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C15F63-38FC-462B-BDFE-895E305AB1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FB9C56-BEF9-4305-AFC0-E9A9819D4557}" type="datetimeFigureOut">
              <a:rPr lang="ru-RU"/>
              <a:pPr>
                <a:defRPr/>
              </a:pPr>
              <a:t>02.07.2019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4F60BB-80EF-4E1A-BAF6-D1EE82B8B1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B91F775-BCFE-4F8B-9E74-70535B358FAE}" type="datetimeFigureOut">
              <a:rPr lang="ru-RU"/>
              <a:pPr>
                <a:defRPr/>
              </a:pPr>
              <a:t>02.07.2019</a:t>
            </a:fld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005E1EA-9D50-4AD6-9ECD-C1CBEF7D5A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0CB5D6-CA3E-4A28-9E87-9652431597E6}" type="datetimeFigureOut">
              <a:rPr lang="ru-RU"/>
              <a:pPr>
                <a:defRPr/>
              </a:pPr>
              <a:t>02.07.2019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7B7457-8C30-41F7-ABCF-0F78AFEBEA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Прямая соединительная линия 8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8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Овал 13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Дата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0F2442F-A8B9-435E-868B-6A0629945E81}" type="datetimeFigureOut">
              <a:rPr lang="ru-RU"/>
              <a:pPr>
                <a:defRPr/>
              </a:pPr>
              <a:t>02.07.2019</a:t>
            </a:fld>
            <a:endParaRPr lang="ru-RU"/>
          </a:p>
        </p:txBody>
      </p:sp>
      <p:sp>
        <p:nvSpPr>
          <p:cNvPr id="13" name="Номер слайда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78CC56D-373A-48A5-96AF-5890FB86DE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Овал 12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19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7C3ABEE-AA7A-4F20-8F54-448223CA0457}" type="datetimeFigureOut">
              <a:rPr lang="ru-RU"/>
              <a:pPr>
                <a:defRPr/>
              </a:pPr>
              <a:t>02.07.2019</a:t>
            </a:fld>
            <a:endParaRPr lang="ru-RU"/>
          </a:p>
        </p:txBody>
      </p:sp>
      <p:sp>
        <p:nvSpPr>
          <p:cNvPr id="13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34FEF1B-7131-49D0-83D7-CA15380BCE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8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53FB33D-9877-4ED1-A5F0-4C2489DA42F0}" type="datetimeFigureOut">
              <a:rPr lang="ru-RU"/>
              <a:pPr>
                <a:defRPr/>
              </a:pPr>
              <a:t>02.07.2019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 smtClean="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2D09DE3-BCF8-4DA7-AA11-D9570BB5A1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1" r:id="rId4"/>
    <p:sldLayoutId id="2147483670" r:id="rId5"/>
    <p:sldLayoutId id="2147483675" r:id="rId6"/>
    <p:sldLayoutId id="2147483669" r:id="rId7"/>
    <p:sldLayoutId id="2147483676" r:id="rId8"/>
    <p:sldLayoutId id="2147483677" r:id="rId9"/>
    <p:sldLayoutId id="2147483668" r:id="rId10"/>
    <p:sldLayoutId id="2147483667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fontAlgn="base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fontAlgn="base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fontAlgn="base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785813"/>
            <a:ext cx="6172200" cy="2286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5400" dirty="0" smtClean="0"/>
              <a:t>Ладушки - ладошки</a:t>
            </a:r>
            <a:endParaRPr lang="ru-RU" sz="5400" dirty="0"/>
          </a:p>
        </p:txBody>
      </p:sp>
      <p:sp>
        <p:nvSpPr>
          <p:cNvPr id="1331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4214813"/>
            <a:ext cx="6172200" cy="1143000"/>
          </a:xfrm>
        </p:spPr>
        <p:txBody>
          <a:bodyPr/>
          <a:lstStyle/>
          <a:p>
            <a:pPr algn="ctr"/>
            <a:r>
              <a:rPr lang="ru-RU" sz="2800" smtClean="0"/>
              <a:t>Клуб по интересам</a:t>
            </a:r>
          </a:p>
          <a:p>
            <a:pPr algn="ctr"/>
            <a:r>
              <a:rPr lang="ru-RU" smtClean="0"/>
              <a:t>Воспитатель Евстратова О.С.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08305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5400" dirty="0" smtClean="0"/>
              <a:t>Спасибо за внимание</a:t>
            </a:r>
            <a:endParaRPr lang="ru-RU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dirty="0" smtClean="0"/>
              <a:t>Цели и задачи</a:t>
            </a:r>
            <a:endParaRPr lang="ru-RU" sz="4400" dirty="0"/>
          </a:p>
        </p:txBody>
      </p:sp>
      <p:sp>
        <p:nvSpPr>
          <p:cNvPr id="14338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ru-RU" dirty="0" smtClean="0"/>
              <a:t> Развитие речи и мелкой моторики рук в процессе пальчиковых игр и средствами нетрадиционных техник изобразительного </a:t>
            </a:r>
            <a:r>
              <a:rPr lang="ru-RU" dirty="0" err="1" smtClean="0"/>
              <a:t>ис</a:t>
            </a:r>
            <a:r>
              <a:rPr lang="ru-RU" dirty="0" smtClean="0"/>
              <a:t> </a:t>
            </a:r>
            <a:r>
              <a:rPr lang="ru-RU" dirty="0" err="1" smtClean="0"/>
              <a:t>кусства</a:t>
            </a:r>
            <a:r>
              <a:rPr lang="ru-RU" dirty="0" smtClean="0"/>
              <a:t> ;</a:t>
            </a:r>
          </a:p>
          <a:p>
            <a:r>
              <a:rPr lang="ru-RU" dirty="0" smtClean="0"/>
              <a:t>Познакомить детей с пальчиковыми играми и с видами нетрадиционного изображения;</a:t>
            </a:r>
          </a:p>
          <a:p>
            <a:r>
              <a:rPr lang="ru-RU" dirty="0" smtClean="0"/>
              <a:t>Развивать фантазию, творческое воображение;</a:t>
            </a:r>
          </a:p>
          <a:p>
            <a:r>
              <a:rPr lang="ru-RU" dirty="0" smtClean="0"/>
              <a:t>Развитие коммуникативных навыков.</a:t>
            </a:r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Пальчиковые игры</a:t>
            </a:r>
            <a:endParaRPr lang="ru-RU" dirty="0"/>
          </a:p>
        </p:txBody>
      </p:sp>
      <p:sp>
        <p:nvSpPr>
          <p:cNvPr id="15362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В младшем школьном возрасте наилучший эффект дает тренировка пальцев рук. Наиболее интересным, занимательным способом для развития мелкой моторики рук – это пальчиковые игры. </a:t>
            </a:r>
          </a:p>
          <a:p>
            <a:pPr>
              <a:buNone/>
            </a:pPr>
            <a:endParaRPr lang="ru-RU" sz="4000" dirty="0" smtClean="0"/>
          </a:p>
          <a:p>
            <a:pPr>
              <a:buFont typeface="Wingdings" pitchFamily="2" charset="2"/>
              <a:buNone/>
            </a:pPr>
            <a:endParaRPr lang="ru-RU" dirty="0" smtClean="0"/>
          </a:p>
          <a:p>
            <a:pPr>
              <a:buFont typeface="Wingdings" pitchFamily="2" charset="2"/>
              <a:buNone/>
            </a:pPr>
            <a:r>
              <a:rPr lang="ru-RU" dirty="0" smtClean="0"/>
              <a:t>                                               </a:t>
            </a:r>
          </a:p>
        </p:txBody>
      </p:sp>
      <p:pic>
        <p:nvPicPr>
          <p:cNvPr id="8" name="Содержимое 7" descr="IMG_20181009_091917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270375" y="2514600"/>
            <a:ext cx="3657600" cy="2743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В.А. Сухомлинскому принадлежит высказывание: «Ум ребенка находится на кончиках его пальцев» </a:t>
            </a:r>
            <a:endParaRPr lang="ru-RU" dirty="0"/>
          </a:p>
        </p:txBody>
      </p:sp>
      <p:pic>
        <p:nvPicPr>
          <p:cNvPr id="7" name="Содержимое 6" descr="IMG_20181009_091656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514600"/>
            <a:ext cx="3657600" cy="2743200"/>
          </a:xfrm>
        </p:spPr>
      </p:pic>
      <p:pic>
        <p:nvPicPr>
          <p:cNvPr id="8" name="Содержимое 7" descr="IMG_20181009_091817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4270375" y="2514600"/>
            <a:ext cx="3657600" cy="2743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Так же хороший результат дает применение нетрадиционных техник изобразительного искусства</a:t>
            </a:r>
            <a:endParaRPr lang="ru-RU" dirty="0"/>
          </a:p>
        </p:txBody>
      </p:sp>
      <p:pic>
        <p:nvPicPr>
          <p:cNvPr id="7" name="Содержимое 6" descr="IMG_20181128_160810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71500" y="1600200"/>
            <a:ext cx="3429000" cy="4572000"/>
          </a:xfrm>
        </p:spPr>
      </p:pic>
      <p:pic>
        <p:nvPicPr>
          <p:cNvPr id="8" name="Содержимое 7" descr="IMG_20181128_160952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4384675" y="1600200"/>
            <a:ext cx="3429000" cy="4572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725602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Обрывная аппликация – учить детей аккуратно отрывать небольшие кусочки салфетки, катать их между пальцами и наклеивать на нарисованную форму.</a:t>
            </a:r>
            <a:endParaRPr lang="ru-RU" dirty="0"/>
          </a:p>
        </p:txBody>
      </p:sp>
      <p:pic>
        <p:nvPicPr>
          <p:cNvPr id="7" name="Содержимое 6" descr="IMG_20181128_16140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71500" y="2071678"/>
            <a:ext cx="3429000" cy="4100522"/>
          </a:xfrm>
        </p:spPr>
      </p:pic>
      <p:pic>
        <p:nvPicPr>
          <p:cNvPr id="8" name="Содержимое 7" descr="IMG_20181128_171334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4384675" y="2071678"/>
            <a:ext cx="3429000" cy="410052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 err="1" smtClean="0"/>
              <a:t>Пластилинография</a:t>
            </a:r>
            <a:r>
              <a:rPr lang="ru-RU" sz="2000" dirty="0" smtClean="0"/>
              <a:t> – нетрадиционная техника работы с пластилином, которая заключается в лепке </a:t>
            </a:r>
            <a:r>
              <a:rPr lang="ru-RU" sz="2000" dirty="0" err="1" smtClean="0"/>
              <a:t>полуобъемных</a:t>
            </a:r>
            <a:r>
              <a:rPr lang="ru-RU" sz="2000" dirty="0" smtClean="0"/>
              <a:t> изображений на горизонтальной основе.</a:t>
            </a:r>
            <a:endParaRPr lang="ru-RU" sz="2000" dirty="0"/>
          </a:p>
        </p:txBody>
      </p:sp>
      <p:pic>
        <p:nvPicPr>
          <p:cNvPr id="5" name="Содержимое 4" descr="IMG_20190415_161016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71500" y="1600200"/>
            <a:ext cx="3429000" cy="4572000"/>
          </a:xfrm>
        </p:spPr>
      </p:pic>
      <p:pic>
        <p:nvPicPr>
          <p:cNvPr id="6" name="Содержимое 5" descr="IMG_20190415_162401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4384675" y="1600200"/>
            <a:ext cx="3429000" cy="45720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dirty="0" smtClean="0"/>
              <a:t>Рисование – интересный и сложный процесс. Используя различные техники рисования, в том числе нетрадиционные, прививается любовь к изобразительному искусству, интерес к рисованию.</a:t>
            </a:r>
            <a:endParaRPr lang="ru-RU" sz="1800" dirty="0"/>
          </a:p>
        </p:txBody>
      </p:sp>
      <p:pic>
        <p:nvPicPr>
          <p:cNvPr id="5" name="Содержимое 4" descr="IMG_20190527_160729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514600"/>
            <a:ext cx="3657600" cy="2743200"/>
          </a:xfrm>
        </p:spPr>
      </p:pic>
      <p:pic>
        <p:nvPicPr>
          <p:cNvPr id="6" name="Содержимое 5" descr="IMG_20190527_164639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4384675" y="1600200"/>
            <a:ext cx="3429000" cy="45720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142984"/>
            <a:ext cx="7467600" cy="485778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Жан-Жак Руссо в своем романе о воспитании «Эмиль» написал: «…он хочет все потрогать, все взять в руки. Не мешайте ему, это для него совершенно необходимое дело Так он учится различать тепло и холод, твердость и мягкость, тяжесть, размер и форму предметов. О свойствах окружающих его вещей ребенок узнает, сравнивая то, что видит, с ощущениями, которые получает от своих рук…»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Эркер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1695</TotalTime>
  <Words>251</Words>
  <Application>Microsoft Office PowerPoint</Application>
  <PresentationFormat>Экран (4:3)</PresentationFormat>
  <Paragraphs>20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Эркер</vt:lpstr>
      <vt:lpstr>Ладушки - ладошки</vt:lpstr>
      <vt:lpstr>Цели и задачи</vt:lpstr>
      <vt:lpstr>Пальчиковые игры</vt:lpstr>
      <vt:lpstr>В.А. Сухомлинскому принадлежит высказывание: «Ум ребенка находится на кончиках его пальцев» </vt:lpstr>
      <vt:lpstr>Так же хороший результат дает применение нетрадиционных техник изобразительного искусства</vt:lpstr>
      <vt:lpstr>Обрывная аппликация – учить детей аккуратно отрывать небольшие кусочки салфетки, катать их между пальцами и наклеивать на нарисованную форму.</vt:lpstr>
      <vt:lpstr>Пластилинография – нетрадиционная техника работы с пластилином, которая заключается в лепке полуобъемных изображений на горизонтальной основе.</vt:lpstr>
      <vt:lpstr>Рисование – интересный и сложный процесс. Используя различные техники рисования, в том числе нетрадиционные, прививается любовь к изобразительному искусству, интерес к рисованию.</vt:lpstr>
      <vt:lpstr>Жан-Жак Руссо в своем романе о воспитании «Эмиль» написал: «…он хочет все потрогать, все взять в руки. Не мешайте ему, это для него совершенно необходимое дело Так он учится различать тепло и холод, твердость и мягкость, тяжесть, размер и форму предметов. О свойствах окружающих его вещей ребенок узнает, сравнивая то, что видит, с ощущениями, которые получает от своих рук…»</vt:lpstr>
      <vt:lpstr>Спасибо за внимание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Наш дом - природа</dc:title>
  <dc:creator>дс 3-1</dc:creator>
  <cp:lastModifiedBy>дс 3-1</cp:lastModifiedBy>
  <cp:revision>27</cp:revision>
  <dcterms:created xsi:type="dcterms:W3CDTF">2017-06-14T09:12:13Z</dcterms:created>
  <dcterms:modified xsi:type="dcterms:W3CDTF">2019-07-02T12:06:53Z</dcterms:modified>
</cp:coreProperties>
</file>