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8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0AE36E-E0D7-42C9-9244-F2B8210FF5D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54BBC8-F3C1-43F2-887D-37D88D69C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692696"/>
            <a:ext cx="8686800" cy="5904656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>   Муниципальное казенное дошкольное образовательное </a:t>
            </a:r>
            <a:r>
              <a:rPr lang="ru-RU" sz="1300" smtClean="0"/>
              <a:t>учреждение  </a:t>
            </a:r>
            <a:r>
              <a:rPr lang="ru-RU" sz="1300" smtClean="0"/>
              <a:t>«Детский </a:t>
            </a:r>
            <a:r>
              <a:rPr lang="ru-RU" sz="1300" dirty="0" smtClean="0"/>
              <a:t>сад № 3 п. </a:t>
            </a:r>
            <a:r>
              <a:rPr lang="ru-RU" sz="1300" dirty="0" smtClean="0"/>
              <a:t>Теплое</a:t>
            </a:r>
            <a:r>
              <a:rPr lang="ru-RU" dirty="0" smtClean="0"/>
              <a:t>»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sz="2200" dirty="0" err="1" smtClean="0"/>
              <a:t>Фотоотчет</a:t>
            </a: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«День здоровья»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/>
              <a:t>Цель:</a:t>
            </a:r>
            <a:r>
              <a:rPr lang="ru-RU" sz="1600" dirty="0" smtClean="0"/>
              <a:t> формировать представления детей дошкольного возраста о здоровье как одной из главных ценностей человеческой жизни.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  Воспитатель: А.А.Кузнецова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458200" cy="100811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                         Дети рассказывают доктору, чтобы не болеть. </a:t>
            </a:r>
            <a:br>
              <a:rPr lang="ru-RU" sz="1400" dirty="0" smtClean="0"/>
            </a:br>
            <a:r>
              <a:rPr lang="ru-RU" sz="1400" dirty="0" smtClean="0"/>
              <a:t>                                Каждый день нужно начинать с зарядки. </a:t>
            </a: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3024336" cy="43685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Рано утром на зарядку</a:t>
            </a:r>
            <a:br>
              <a:rPr lang="ru-RU" sz="1800" dirty="0" smtClean="0"/>
            </a:br>
            <a:r>
              <a:rPr lang="ru-RU" sz="1800" dirty="0" smtClean="0"/>
              <a:t>Выходили </a:t>
            </a:r>
            <a:r>
              <a:rPr lang="ru-RU" sz="1800" dirty="0" err="1" smtClean="0"/>
              <a:t>по-порядку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Пес-Барбос, утенок смелый</a:t>
            </a:r>
            <a:br>
              <a:rPr lang="ru-RU" sz="1800" dirty="0" smtClean="0"/>
            </a:br>
            <a:r>
              <a:rPr lang="ru-RU" sz="1800" dirty="0" smtClean="0"/>
              <a:t>И котенок белый-белый.</a:t>
            </a:r>
            <a:br>
              <a:rPr lang="ru-RU" sz="1800" dirty="0" smtClean="0"/>
            </a:br>
            <a:r>
              <a:rPr lang="ru-RU" sz="1800" dirty="0" smtClean="0"/>
              <a:t> Раз-два, три-четыре,</a:t>
            </a:r>
            <a:br>
              <a:rPr lang="ru-RU" sz="1800" dirty="0" smtClean="0"/>
            </a:br>
            <a:r>
              <a:rPr lang="ru-RU" sz="1800" dirty="0" smtClean="0"/>
              <a:t>Хвост трубой, а лапки шире.</a:t>
            </a:r>
            <a:br>
              <a:rPr lang="ru-RU" sz="1800" dirty="0" smtClean="0"/>
            </a:br>
            <a:r>
              <a:rPr lang="ru-RU" sz="1800" dirty="0" smtClean="0"/>
              <a:t>И ты тоже не ленись,</a:t>
            </a:r>
            <a:br>
              <a:rPr lang="ru-RU" sz="1800" dirty="0" smtClean="0"/>
            </a:br>
            <a:r>
              <a:rPr lang="ru-RU" sz="1800" dirty="0" smtClean="0"/>
              <a:t>Рядом с ними становись.</a:t>
            </a:r>
          </a:p>
          <a:p>
            <a:endParaRPr lang="ru-RU" sz="1800" dirty="0"/>
          </a:p>
        </p:txBody>
      </p:sp>
      <p:pic>
        <p:nvPicPr>
          <p:cNvPr id="6146" name="Picture 2" descr="F:\здоровье 2\SDC11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6096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2132855"/>
            <a:ext cx="3600400" cy="223276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Витамины вам полезны,</a:t>
            </a:r>
            <a:br>
              <a:rPr lang="ru-RU" sz="1800" dirty="0" smtClean="0"/>
            </a:br>
            <a:r>
              <a:rPr lang="ru-RU" sz="1800" dirty="0" smtClean="0"/>
              <a:t>Это точно знаю.</a:t>
            </a:r>
          </a:p>
          <a:p>
            <a:r>
              <a:rPr lang="ru-RU" sz="1800" dirty="0" smtClean="0"/>
              <a:t>Ты из фруктов, овощей,</a:t>
            </a:r>
            <a:br>
              <a:rPr lang="ru-RU" sz="1800" dirty="0" smtClean="0"/>
            </a:br>
            <a:r>
              <a:rPr lang="ru-RU" sz="1800" dirty="0" smtClean="0"/>
              <a:t>Получай их поскорей.</a:t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10242" name="Picture 2" descr="F:\здоровье 2\SDC1189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09600"/>
            <a:ext cx="3600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                                                       Утренний Приём детей </a:t>
            </a:r>
            <a:br>
              <a:rPr lang="ru-RU" sz="1400" dirty="0" smtClean="0"/>
            </a:br>
            <a:r>
              <a:rPr lang="ru-RU" sz="1400" dirty="0" smtClean="0"/>
              <a:t> «мини стадион»: детям предлагается пройти в группу, преодолевая дорожку препятствий.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C:\Users\ал\Desktop\здоровье 2\SDC11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2425" y="1699260"/>
            <a:ext cx="3395749" cy="4526280"/>
          </a:xfrm>
          <a:prstGeom prst="rect">
            <a:avLst/>
          </a:prstGeom>
          <a:noFill/>
        </p:spPr>
      </p:pic>
      <p:pic>
        <p:nvPicPr>
          <p:cNvPr id="1027" name="Picture 3" descr="C:\Users\ал\Desktop\здоровье 2\SDC118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2025" y="1699260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59632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                                                          Игра малой подвижности </a:t>
            </a:r>
            <a:r>
              <a:rPr lang="ru-RU" sz="1400" dirty="0" smtClean="0">
                <a:solidFill>
                  <a:srgbClr val="002060"/>
                </a:solidFill>
              </a:rPr>
              <a:t>«Здравствуй! »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200" dirty="0" smtClean="0"/>
              <a:t>                                                                   Встречу, новый разговор</a:t>
            </a:r>
            <a:br>
              <a:rPr lang="ru-RU" sz="1200" dirty="0" smtClean="0"/>
            </a:br>
            <a:r>
              <a:rPr lang="ru-RU" sz="1200" dirty="0" smtClean="0"/>
              <a:t>                                                                  мы со «Здравствуйте» начнем.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л\Desktop\здоровье 2\SDC118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132856"/>
            <a:ext cx="4039985" cy="3312368"/>
          </a:xfrm>
          <a:prstGeom prst="rect">
            <a:avLst/>
          </a:prstGeom>
          <a:noFill/>
        </p:spPr>
      </p:pic>
      <p:pic>
        <p:nvPicPr>
          <p:cNvPr id="3075" name="Picture 3" descr="C:\Users\ал\Desktop\здоровье 2\SDC11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924944"/>
            <a:ext cx="4039985" cy="317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                                              </a:t>
            </a:r>
            <a:r>
              <a:rPr lang="ru-RU" sz="1400" dirty="0" err="1" smtClean="0"/>
              <a:t>Психогимнастика</a:t>
            </a:r>
            <a:r>
              <a:rPr lang="ru-RU" sz="1400" dirty="0" smtClean="0"/>
              <a:t> </a:t>
            </a:r>
            <a:r>
              <a:rPr lang="ru-RU" sz="1600" dirty="0" smtClean="0"/>
              <a:t>«Поделись своей улыбкой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 descr="C:\Users\ал\Desktop\здоровье 2\SDC118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47405"/>
            <a:ext cx="4039985" cy="3285851"/>
          </a:xfrm>
          <a:prstGeom prst="rect">
            <a:avLst/>
          </a:prstGeom>
          <a:noFill/>
        </p:spPr>
      </p:pic>
      <p:pic>
        <p:nvPicPr>
          <p:cNvPr id="2051" name="Picture 3" descr="C:\Users\ал\Desktop\здоровье 2\SDC11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3860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                                              Утренняя гимнастика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Users\ал\Desktop\здоровье 2\SDC118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2425" y="1699260"/>
            <a:ext cx="3395749" cy="4526280"/>
          </a:xfrm>
          <a:prstGeom prst="rect">
            <a:avLst/>
          </a:prstGeom>
          <a:noFill/>
        </p:spPr>
      </p:pic>
      <p:pic>
        <p:nvPicPr>
          <p:cNvPr id="4098" name="Picture 2" descr="C:\Users\ал\Desktop\здоровье 2\SDC11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132857"/>
            <a:ext cx="4039985" cy="334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                                           Мойся ,мойся, Обливайся!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Грязь, смывайся!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Грязь, смывайся!</a:t>
            </a:r>
            <a:endParaRPr lang="ru-RU" sz="1600" dirty="0"/>
          </a:p>
        </p:txBody>
      </p:sp>
      <p:pic>
        <p:nvPicPr>
          <p:cNvPr id="1026" name="Picture 2" descr="F:\здоровье 2\SDC11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8883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</a:t>
            </a:r>
            <a:r>
              <a:rPr lang="ru-RU" sz="2000" dirty="0" smtClean="0"/>
              <a:t>Прогулка</a:t>
            </a:r>
            <a:endParaRPr lang="ru-RU" sz="2000" dirty="0"/>
          </a:p>
        </p:txBody>
      </p:sp>
      <p:pic>
        <p:nvPicPr>
          <p:cNvPr id="3074" name="Picture 2" descr="F:\здоровье 2\SDC119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3075" name="Picture 3" descr="F:\здоровье 2\SDC119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6814"/>
          <a:stretch>
            <a:fillRect/>
          </a:stretch>
        </p:blipFill>
        <p:spPr bwMode="auto">
          <a:xfrm>
            <a:off x="5076056" y="1340768"/>
            <a:ext cx="339447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здоровье 2\SDC1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3284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Развлечение «Будь здоров»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60648"/>
            <a:ext cx="4290556" cy="1045864"/>
          </a:xfrm>
        </p:spPr>
        <p:txBody>
          <a:bodyPr>
            <a:normAutofit/>
          </a:bodyPr>
          <a:lstStyle/>
          <a:p>
            <a:r>
              <a:rPr lang="ru-RU" dirty="0" smtClean="0"/>
              <a:t>Здравствуйте, ребята,! а все ли вы здоровы? </a:t>
            </a:r>
          </a:p>
          <a:p>
            <a:r>
              <a:rPr lang="ru-RU" dirty="0" smtClean="0"/>
              <a:t>А к проверке вы готовы?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32656"/>
            <a:ext cx="4292241" cy="973856"/>
          </a:xfrm>
        </p:spPr>
        <p:txBody>
          <a:bodyPr>
            <a:normAutofit/>
          </a:bodyPr>
          <a:lstStyle/>
          <a:p>
            <a:r>
              <a:rPr lang="ru-RU" dirty="0" smtClean="0"/>
              <a:t>Да, осмотром я доволен, из ребят никто не болен! </a:t>
            </a:r>
            <a:endParaRPr lang="ru-RU" dirty="0"/>
          </a:p>
        </p:txBody>
      </p:sp>
      <p:pic>
        <p:nvPicPr>
          <p:cNvPr id="9218" name="Picture 2" descr="F:\здоровье 2\SDC118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  <p:pic>
        <p:nvPicPr>
          <p:cNvPr id="9219" name="Picture 3" descr="F:\здоровье 2\SDC118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333" y="1316038"/>
            <a:ext cx="2956322" cy="394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95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Муниципальное казенное дошкольное образовательное учреждение  «Детский сад № 3 п. Теплое»                                 Фотоотчет                       «День здоровья»   Цель: формировать представления детей дошкольного возраста о здоровье как одной из главных ценностей человеческой жизни.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Воспитатель: А.А.Кузнецова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Утренний Приём детей   «мини стадион»: детям предлагается пройти в группу, преодолевая дорожку препятствий.  </vt:lpstr>
      <vt:lpstr>                                                          Игра малой подвижности «Здравствуй! »                                                                        Встречу, новый разговор                                                                   мы со «Здравствуйте» начнем.</vt:lpstr>
      <vt:lpstr>                                                   Психогимнастика «Поделись своей улыбкой </vt:lpstr>
      <vt:lpstr>                                              Утренняя гимнастика  </vt:lpstr>
      <vt:lpstr>                                                               Мойся ,мойся, Обливайся!                                                                 Грязь, смывайся!                                                                Грязь, смывайся!</vt:lpstr>
      <vt:lpstr>                                Прогулка</vt:lpstr>
      <vt:lpstr>Слайд 8</vt:lpstr>
      <vt:lpstr>Развлечение «Будь здоров»</vt:lpstr>
      <vt:lpstr>                                  Дети рассказывают доктору, чтобы не болеть.                                  Каждый день нужно начинать с зарядки. 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«День здоровья»</dc:title>
  <dc:creator>ал</dc:creator>
  <cp:lastModifiedBy>Буева</cp:lastModifiedBy>
  <cp:revision>19</cp:revision>
  <dcterms:created xsi:type="dcterms:W3CDTF">2016-09-10T18:58:55Z</dcterms:created>
  <dcterms:modified xsi:type="dcterms:W3CDTF">2019-04-29T11:38:45Z</dcterms:modified>
</cp:coreProperties>
</file>