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0F452-4D59-4833-B89A-B17573FB3799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01DE-8266-45CE-9710-A666D448B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0F452-4D59-4833-B89A-B17573FB3799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01DE-8266-45CE-9710-A666D448B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0F452-4D59-4833-B89A-B17573FB3799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01DE-8266-45CE-9710-A666D448B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0F452-4D59-4833-B89A-B17573FB3799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01DE-8266-45CE-9710-A666D448B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0F452-4D59-4833-B89A-B17573FB3799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01DE-8266-45CE-9710-A666D448B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0F452-4D59-4833-B89A-B17573FB3799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01DE-8266-45CE-9710-A666D448B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0F452-4D59-4833-B89A-B17573FB3799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01DE-8266-45CE-9710-A666D448B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0F452-4D59-4833-B89A-B17573FB3799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01DE-8266-45CE-9710-A666D448B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0F452-4D59-4833-B89A-B17573FB3799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01DE-8266-45CE-9710-A666D448B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0F452-4D59-4833-B89A-B17573FB3799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01DE-8266-45CE-9710-A666D448B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0F452-4D59-4833-B89A-B17573FB3799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01DE-8266-45CE-9710-A666D448B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0F452-4D59-4833-B89A-B17573FB3799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301DE-8266-45CE-9710-A666D448B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ÐÐ°ÑÑÐ¸Ð½ÐºÐ¸ Ð¿Ð¾ Ð·Ð°Ð¿ÑÐ¾ÑÑ ÐºÐ°ÑÑÐ¸Ð½ÐºÐ° Ð·ÐµÐ¼Ð½Ð¾Ð³Ð¾ ÑÐ°ÑÐ° Ñ Ð½Ð°Ð´Ð¿Ð¸ÑÑÑ Ð¼Ð¾Ð¹ Ð¼Ð¸Ñ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195736" y="620688"/>
            <a:ext cx="48965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solidFill>
                  <a:srgbClr val="00B050"/>
                </a:solidFill>
              </a:rPr>
              <a:t>«Мой   мир»</a:t>
            </a:r>
            <a:endParaRPr lang="ru-RU" sz="6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artist-oil.ru/images/gallerix/3545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pp.vk.me/c626230/v626230802/96ef/4Y6cEZIHDEU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900igr.net/up/datas/137822/018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maykop.org.ru/img/acc9b4f44e2cfc4e8dfd8be0d252e2c5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</Words>
  <Application>Microsoft Office PowerPoint</Application>
  <PresentationFormat>Экран (4:3)</PresentationFormat>
  <Paragraphs>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2</cp:revision>
  <dcterms:created xsi:type="dcterms:W3CDTF">2017-09-30T16:46:44Z</dcterms:created>
  <dcterms:modified xsi:type="dcterms:W3CDTF">2018-12-04T09:39:25Z</dcterms:modified>
</cp:coreProperties>
</file>