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F452-4D59-4833-B89A-B17573FB3799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01DE-8266-45CE-9710-A666D448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° Ð·ÐµÐ¼Ð½Ð¾Ð³Ð¾ ÑÐ°ÑÐ° Ñ Ð½Ð°Ð´Ð¿Ð¸ÑÑÑ Ð¼Ð¾Ð¹ Ð¼Ð¸Ñ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736" y="620688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«Мой   мир»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rtist-oil.ru/images/gallerix/354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.vk.me/c626230/v626230802/96ef/4Y6cEZIHDEU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up/datas/137822/018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aykop.org.ru/img/acc9b4f44e2cfc4e8dfd8be0d252e2c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2017-09-30T16:46:44Z</dcterms:created>
  <dcterms:modified xsi:type="dcterms:W3CDTF">2018-12-04T09:39:25Z</dcterms:modified>
</cp:coreProperties>
</file>