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59F79-4198-4436-9C19-49A3DB840E55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77E9A-B8B6-43F8-9C44-D46927078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91893-5AFA-4139-95D2-50E139B39845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F3825-131E-4663-ACF0-95C16CC0B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7D03E-C284-4CE3-8134-76A22AD09C9B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C43B0-AC42-4EF0-8E94-4F403DE6F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9F54A2-ACF7-4415-BB21-7082B3F1F834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3E665FB-8007-4070-B470-22BE7132A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1CCC8-F167-4E47-96CB-BA8F3735524E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32550-9608-4723-9151-67838C95CB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1F807-AD3A-4735-A78B-CE6937572F27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15F63-38FC-462B-BDFE-895E305AB1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9C56-BEF9-4305-AFC0-E9A9819D4557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F60BB-80EF-4E1A-BAF6-D1EE82B8B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B91F775-BCFE-4F8B-9E74-70535B358FAE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05E1EA-9D50-4AD6-9ECD-C1CBEF7D5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B5D6-CA3E-4A28-9E87-9652431597E6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B7457-8C30-41F7-ABCF-0F78AFEBEA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0F2442F-A8B9-435E-868B-6A0629945E81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8CC56D-373A-48A5-96AF-5890FB86D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C3ABEE-AA7A-4F20-8F54-448223CA0457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34FEF1B-7131-49D0-83D7-CA15380BC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3FB33D-9877-4ED1-A5F0-4C2489DA42F0}" type="datetimeFigureOut">
              <a:rPr lang="ru-RU"/>
              <a:pPr>
                <a:defRPr/>
              </a:pPr>
              <a:t>15.06.2017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D09DE3-BCF8-4DA7-AA11-D9570BB5A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785813"/>
            <a:ext cx="6172200" cy="2286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/>
              <a:t>Наш дом - природа</a:t>
            </a:r>
            <a:endParaRPr lang="ru-RU" sz="5400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214813"/>
            <a:ext cx="6172200" cy="1143000"/>
          </a:xfrm>
        </p:spPr>
        <p:txBody>
          <a:bodyPr/>
          <a:lstStyle/>
          <a:p>
            <a:pPr algn="ctr"/>
            <a:r>
              <a:rPr lang="ru-RU" sz="2800" smtClean="0"/>
              <a:t>Клуб по интересам</a:t>
            </a:r>
          </a:p>
          <a:p>
            <a:pPr algn="ctr"/>
            <a:r>
              <a:rPr lang="ru-RU" smtClean="0"/>
              <a:t>Воспитатель Евстратова О.С.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/>
              <a:t>Цели и задачи</a:t>
            </a:r>
            <a:endParaRPr lang="ru-RU" sz="4400" dirty="0"/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ru-RU" smtClean="0"/>
              <a:t> Подвести к понятию, что взрослые и дети – это часть природы;</a:t>
            </a:r>
          </a:p>
          <a:p>
            <a:r>
              <a:rPr lang="ru-RU" smtClean="0"/>
              <a:t>Воспитание желания  бережно относиться к своему здоровью;</a:t>
            </a:r>
          </a:p>
          <a:p>
            <a:r>
              <a:rPr lang="ru-RU" smtClean="0"/>
              <a:t>Показать важность природных ресурсов в жизни человека;</a:t>
            </a:r>
          </a:p>
          <a:p>
            <a:r>
              <a:rPr lang="ru-RU" smtClean="0"/>
              <a:t>Воспитывать бережное, экономичное отношение к природным ресурсам;</a:t>
            </a:r>
          </a:p>
          <a:p>
            <a:r>
              <a:rPr lang="ru-RU" smtClean="0"/>
              <a:t>Воспитание правильного поведения в природе.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Вода – источник жизни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mtClean="0"/>
              <a:t>Показать значение воды в жизни живой природы;</a:t>
            </a:r>
          </a:p>
          <a:p>
            <a:r>
              <a:rPr lang="ru-RU" smtClean="0"/>
              <a:t>Выявить свойства воды.</a:t>
            </a:r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smtClean="0"/>
              <a:t>                                               </a:t>
            </a:r>
          </a:p>
        </p:txBody>
      </p:sp>
      <p:pic>
        <p:nvPicPr>
          <p:cNvPr id="15363" name="Содержимое 6" descr="SAM_3554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270375" y="2514600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Что мы знаем о воде?</a:t>
            </a:r>
            <a:endParaRPr lang="ru-RU" dirty="0"/>
          </a:p>
        </p:txBody>
      </p:sp>
      <p:pic>
        <p:nvPicPr>
          <p:cNvPr id="16386" name="Содержимое 4" descr="SAM_354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514600"/>
            <a:ext cx="3657600" cy="2743200"/>
          </a:xfrm>
        </p:spPr>
      </p:pic>
      <p:pic>
        <p:nvPicPr>
          <p:cNvPr id="16387" name="Содержимое 5" descr="SAM_3547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270375" y="2514600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Экскурсия на участок и клумбу</a:t>
            </a:r>
            <a:endParaRPr lang="ru-RU" dirty="0"/>
          </a:p>
        </p:txBody>
      </p:sp>
      <p:pic>
        <p:nvPicPr>
          <p:cNvPr id="17410" name="Содержимое 4" descr="147402819604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2743200"/>
            <a:ext cx="3048000" cy="2286000"/>
          </a:xfrm>
        </p:spPr>
      </p:pic>
      <p:pic>
        <p:nvPicPr>
          <p:cNvPr id="17411" name="Содержимое 5" descr="1474028196592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5175" y="2743200"/>
            <a:ext cx="3048000" cy="2286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Времена года и природные явления</a:t>
            </a:r>
            <a:endParaRPr lang="ru-RU" dirty="0"/>
          </a:p>
        </p:txBody>
      </p:sp>
      <p:pic>
        <p:nvPicPr>
          <p:cNvPr id="18434" name="Содержимое 7" descr="SAM_3768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270375" y="2514600"/>
            <a:ext cx="3657600" cy="2743200"/>
          </a:xfrm>
        </p:spPr>
      </p:pic>
      <p:pic>
        <p:nvPicPr>
          <p:cNvPr id="18435" name="Содержимое 9" descr="SAM_3781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514600"/>
            <a:ext cx="36576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975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/>
              <a:t>     Формирование ответственного отношения к природе – сложный и длительный процесс.  </a:t>
            </a:r>
            <a:br>
              <a:rPr lang="ru-RU" sz="2800" dirty="0" smtClean="0"/>
            </a:br>
            <a:r>
              <a:rPr lang="ru-RU" sz="2800" dirty="0" smtClean="0"/>
              <a:t>Поэтому экологическое воспитание образование детей – чрезвычайно актуальная проблема настоящего времени: только экологическое мировоззрение и экологическая культура ныне живущих людей могут вывести  планету и человечество из того состояния, в котором оно находится сейчас.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083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/>
              <a:t>Спасибо за внимание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</TotalTime>
  <Words>120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8</vt:i4>
      </vt:variant>
    </vt:vector>
  </HeadingPairs>
  <TitlesOfParts>
    <vt:vector size="20" baseType="lpstr">
      <vt:lpstr>Century Schoolbook</vt:lpstr>
      <vt:lpstr>Arial</vt:lpstr>
      <vt:lpstr>Wingdings</vt:lpstr>
      <vt:lpstr>Wingdings 2</vt:lpstr>
      <vt:lpstr>Calibri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НАШ ДОМ - ПРИРОДА</vt:lpstr>
      <vt:lpstr>ЦЕЛИ И ЗАДАЧИ</vt:lpstr>
      <vt:lpstr>ВОДА – ИСТОЧНИК ЖИЗНИ</vt:lpstr>
      <vt:lpstr>ЧТО МЫ ЗНАЕМ О ВОДЕ?</vt:lpstr>
      <vt:lpstr>ЭКСКУРСИЯ НА УЧАСТОК И КЛУМБУ</vt:lpstr>
      <vt:lpstr>ВРЕМЕНА ГОДА И ПРИРОДНЫЕ ЯВЛЕНИЯ</vt:lpstr>
      <vt:lpstr>     ФОРМИРОВАНИЕ ОТВЕТСТВЕННОГО ОТНОШЕНИЯ К ПРИРОДЕ – СЛОЖНЫЙ И ДЛИТЕЛЬНЫЙ ПРОЦЕСС.   ПОЭТОМУ ЭКОЛОГИЧЕСКОЕ ВОСПИТАНИЕ ОБРАЗОВАНИЕ ДЕТЕЙ – ЧРЕЗВЫЧАЙНО АКТУАЛЬНАЯ ПРОБЛЕМА НАСТОЯЩЕГО ВРЕМЕНИ: ТОЛЬКО ЭКОЛОГИЧЕСКОЕ МИРОВОЗЗРЕНИЕ И ЭКОЛОГИЧЕСКАЯ КУЛЬТУРА НЫНЕ ЖИВУЩИХ ЛЮДЕЙ МОГУТ ВЫВЕСТИ  ПЛАНЕТУ И ЧЕЛОВЕЧЕСТВО ИЗ ТОГО СОСТОЯНИЯ, В КОТОРОМ ОНО НАХОДИТСЯ СЕЙЧАС.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 дом - природа</dc:title>
  <dc:creator>дс 3-1</dc:creator>
  <cp:lastModifiedBy>днс</cp:lastModifiedBy>
  <cp:revision>11</cp:revision>
  <dcterms:created xsi:type="dcterms:W3CDTF">2017-06-14T09:12:13Z</dcterms:created>
  <dcterms:modified xsi:type="dcterms:W3CDTF">2017-06-15T08:57:50Z</dcterms:modified>
</cp:coreProperties>
</file>