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9" r:id="rId2"/>
  </p:sldMasterIdLst>
  <p:sldIdLst>
    <p:sldId id="256" r:id="rId3"/>
    <p:sldId id="257" r:id="rId4"/>
    <p:sldId id="262" r:id="rId5"/>
    <p:sldId id="274" r:id="rId6"/>
    <p:sldId id="263" r:id="rId7"/>
    <p:sldId id="267" r:id="rId8"/>
    <p:sldId id="265" r:id="rId9"/>
    <p:sldId id="264" r:id="rId10"/>
    <p:sldId id="266" r:id="rId11"/>
    <p:sldId id="273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33CCFF"/>
    <a:srgbClr val="FF00FF"/>
    <a:srgbClr val="FBFBB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BFBB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BFBB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9E8F3-D0B3-4F39-AC9B-2BF7A4B822AC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AAB56-AFFE-4931-AD21-9C94AC561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6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BFBB7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7C3A134-F1C3-464B-BF47-54DC2DE08F52}" type="datetimeFigureOut">
              <a:rPr lang="en-US" smtClean="0"/>
              <a:pPr/>
              <a:t>11/27/2016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14290"/>
            <a:ext cx="771530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Муниципальное казенное дошкольное образовательное учреждение «Детский сад №3 п.Теплое»</a:t>
            </a:r>
          </a:p>
          <a:p>
            <a:pPr marR="0" algn="ctr"/>
            <a:endParaRPr lang="ru-RU" sz="28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marR="0"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Мини проект ко дню матери </a:t>
            </a:r>
          </a:p>
          <a:p>
            <a:pPr marR="0"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в 1 младшей группе.</a:t>
            </a:r>
          </a:p>
          <a:p>
            <a:pPr marR="0" algn="ctr"/>
            <a:endParaRPr lang="ru-RU" sz="28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2143116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  «Милая мамочка моя»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653136"/>
            <a:ext cx="3240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Воспитатель: </a:t>
            </a: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Bookman Old Style" pitchFamily="18" charset="0"/>
              </a:rPr>
              <a:t>Игнатова А.М.</a:t>
            </a:r>
          </a:p>
          <a:p>
            <a:endParaRPr lang="ru-RU" sz="24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ru-RU" sz="24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ru-RU" sz="2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6211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Теплое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248472" cy="259228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Наши малыши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приняли участие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в празднике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посвященном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Дню матери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user\Desktop\мои дети\DSC050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939" t="13467" r="1126" b="974"/>
          <a:stretch>
            <a:fillRect/>
          </a:stretch>
        </p:blipFill>
        <p:spPr bwMode="auto">
          <a:xfrm>
            <a:off x="179512" y="3356992"/>
            <a:ext cx="4391225" cy="3168352"/>
          </a:xfrm>
          <a:prstGeom prst="snip2DiagRect">
            <a:avLst/>
          </a:prstGeom>
          <a:noFill/>
        </p:spPr>
      </p:pic>
      <p:pic>
        <p:nvPicPr>
          <p:cNvPr id="2051" name="Picture 3" descr="C:\Users\user\Desktop\мои дети\DSC05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8640"/>
            <a:ext cx="4283968" cy="3212976"/>
          </a:xfrm>
          <a:prstGeom prst="snip2DiagRect">
            <a:avLst/>
          </a:prstGeom>
          <a:noFill/>
        </p:spPr>
      </p:pic>
      <p:pic>
        <p:nvPicPr>
          <p:cNvPr id="2052" name="Picture 4" descr="C:\Users\user\Desktop\мои дети\DSC05061.JPG"/>
          <p:cNvPicPr>
            <a:picLocks noChangeAspect="1" noChangeArrowheads="1"/>
          </p:cNvPicPr>
          <p:nvPr/>
        </p:nvPicPr>
        <p:blipFill>
          <a:blip r:embed="rId4" cstate="print"/>
          <a:srcRect r="6688"/>
          <a:stretch>
            <a:fillRect/>
          </a:stretch>
        </p:blipFill>
        <p:spPr bwMode="auto">
          <a:xfrm>
            <a:off x="4716016" y="3429000"/>
            <a:ext cx="4176464" cy="3183228"/>
          </a:xfrm>
          <a:prstGeom prst="snip2Diag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689789"/>
            <a:ext cx="62646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результат:</a:t>
            </a:r>
          </a:p>
          <a:p>
            <a:pPr lvl="0"/>
            <a:endParaRPr lang="ru-RU" sz="24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Расширяются представления детей о маме, ее профессии, увлечениях, индивидуальных особенностях;</a:t>
            </a:r>
          </a:p>
          <a:p>
            <a:pPr lvl="0" eaLnBrk="0" hangingPunct="0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Дети осознают значимость матери в жизни каждого человека;</a:t>
            </a:r>
          </a:p>
          <a:p>
            <a:pPr lvl="0" eaLnBrk="0" hangingPunct="0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Дети умеют проявлять внимательное, заботливое, уважительное и благодарное отношение к своей маме, понимают значимость такого отношения;</a:t>
            </a:r>
          </a:p>
          <a:p>
            <a:pPr lvl="0" eaLnBrk="0" hangingPunct="0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Дети проявляют стремление помочь маме;</a:t>
            </a:r>
          </a:p>
          <a:p>
            <a:pPr lvl="0" eaLnBrk="0" hangingPunct="0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Знания детей обогащаются информацией о представителях животного мира: домашних, диких животных и их детенышах;</a:t>
            </a:r>
          </a:p>
          <a:p>
            <a:pPr lvl="0" eaLnBrk="0" hangingPunct="0"/>
            <a:endParaRPr lang="ru-RU" sz="2000" dirty="0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1412776"/>
            <a:ext cx="7215238" cy="2664296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+mn-lt"/>
                <a:cs typeface="Times New Roman"/>
              </a:rPr>
              <a:t>Спасибо за внимание!</a:t>
            </a:r>
            <a:endParaRPr lang="ru-RU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FFFF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+mn-lt"/>
              <a:cs typeface="Times New Roman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4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10387" y="285728"/>
            <a:ext cx="2233613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1124744"/>
            <a:ext cx="80341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Возраст участников проекта: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</a:p>
          <a:p>
            <a:pPr eaLnBrk="0" hangingPunct="0"/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дети </a:t>
            </a: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и воспитатели1младшей группы,</a:t>
            </a:r>
          </a:p>
          <a:p>
            <a:pPr eaLnBrk="0" hangingPunct="0"/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п</a:t>
            </a: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едагог-психолог.</a:t>
            </a:r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endParaRPr lang="ru-RU" sz="20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eaLnBrk="0" hangingPunct="0"/>
            <a:endParaRPr lang="ru-RU" sz="2000" dirty="0" smtClean="0">
              <a:solidFill>
                <a:srgbClr val="FFFF00"/>
              </a:solidFill>
              <a:cs typeface="Arial" charset="0"/>
            </a:endParaRPr>
          </a:p>
          <a:p>
            <a:pPr eaLnBrk="0" hangingPunct="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Тип проекта:</a:t>
            </a:r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</a:p>
          <a:p>
            <a:pPr eaLnBrk="0" hangingPunct="0"/>
            <a:r>
              <a:rPr lang="ru-RU" sz="2000" dirty="0" smtClean="0">
                <a:solidFill>
                  <a:srgbClr val="FFFF00"/>
                </a:solidFill>
                <a:latin typeface="Bookman Old Style" pitchFamily="18" charset="0"/>
              </a:rPr>
              <a:t>информационно-творческий, групповой, кратковременный.</a:t>
            </a:r>
          </a:p>
          <a:p>
            <a:pPr eaLnBrk="0" hangingPunct="0"/>
            <a:endParaRPr lang="ru-RU" sz="2000" b="1" dirty="0" smtClean="0">
              <a:solidFill>
                <a:srgbClr val="FFFF00"/>
              </a:solidFill>
              <a:cs typeface="Arial" charset="0"/>
            </a:endParaRPr>
          </a:p>
          <a:p>
            <a:pPr eaLnBrk="0" hangingPunct="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Актуальность проекта:</a:t>
            </a:r>
          </a:p>
          <a:p>
            <a:pPr eaLnBrk="0" hangingPunct="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latin typeface="Constantia" pitchFamily="18" charset="0"/>
              </a:rPr>
              <a:t>Отражение государственного праздника «День матери» в работе с детьми дошкольного возраста. В настоящее время семья переживает не лучшее время, поэтому необходимо  воспитывать у ребенка любовь к родному дому, семье, маме, с первых лет жизни. Малыш должен понимать, что все хорошее начинается с родного дома и матери – хранительницы очага.</a:t>
            </a:r>
            <a:endParaRPr lang="ru-RU" sz="2000" dirty="0">
              <a:solidFill>
                <a:srgbClr val="FFFF00"/>
              </a:solidFill>
              <a:latin typeface="Constantia" pitchFamily="18" charset="0"/>
              <a:cs typeface="Arial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 descr="E:\Photoshop\2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4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10387" y="-214338"/>
            <a:ext cx="2233613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85728"/>
            <a:ext cx="778674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115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: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ea typeface="Times New Roman" pitchFamily="18" charset="0"/>
                <a:cs typeface="Tahoma" pitchFamily="34" charset="0"/>
              </a:rPr>
              <a:t>Содействовать формированию и укреплению гармоничных взаимоотношений между детьми 1 младшей группы                                              и их мамами</a:t>
            </a:r>
            <a:endParaRPr lang="ru-RU" sz="1600" dirty="0" smtClean="0">
              <a:solidFill>
                <a:srgbClr val="FFFF00"/>
              </a:solidFill>
              <a:cs typeface="Arial" charset="0"/>
            </a:endParaRPr>
          </a:p>
          <a:p>
            <a:pPr indent="311150" eaLnBrk="0" hangingPunct="0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Задачи: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Формировать представление о значимости мамы в жизни ребенка;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Закреплять знание детьми имен, отчеств, профессии мам, обогащать представления об их внешности, индивидуальных особенностях, увлечениях, изучить динамику данных знаний в ходе реализации проекта;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Учить проявлять заботу, внимание, чуткость и ласковое отношение к маме, радовать ее;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Воспитывать у детей уважительное отношение к маме, желание быть послушным;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Воспитывать желание помогать маме;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Вызвать чувство гордости за дела и поступки родного человека, чувство благодарности за заботу;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Способствовать формированию доброго, заботливого и уважительного отношения ко всем женщинам, другим людям;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Дать основную информацию о роли взрослых особей в жизни детенышей животных;</a:t>
            </a:r>
          </a:p>
          <a:p>
            <a:pPr indent="311150" eaLnBrk="0" hangingPunct="0"/>
            <a:r>
              <a:rPr lang="ru-RU" sz="1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Обогащать детско-родительские отношения опытом совместной деятельности в условиях детского сада, вызвать положительные эмоции в процессе данной деятельности.</a:t>
            </a:r>
            <a:endParaRPr lang="ru-RU" sz="1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G:\фото проект\паровозик из ромашкова\НОД Петушок и его семья\DSC04966.JPG"/>
          <p:cNvPicPr>
            <a:picLocks noChangeAspect="1" noChangeArrowheads="1"/>
          </p:cNvPicPr>
          <p:nvPr/>
        </p:nvPicPr>
        <p:blipFill>
          <a:blip r:embed="rId2" cstate="print"/>
          <a:srcRect r="9051"/>
          <a:stretch>
            <a:fillRect/>
          </a:stretch>
        </p:blipFill>
        <p:spPr bwMode="auto">
          <a:xfrm>
            <a:off x="4644008" y="3140968"/>
            <a:ext cx="4211960" cy="3473326"/>
          </a:xfrm>
          <a:prstGeom prst="rect">
            <a:avLst/>
          </a:prstGeom>
          <a:noFill/>
        </p:spPr>
      </p:pic>
      <p:pic>
        <p:nvPicPr>
          <p:cNvPr id="5122" name="Picture 2" descr="G:\фото проект\паровозик из ромашкова\НОД Петушок и его семья\DSC049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263" t="18473" r="4080" b="-893"/>
          <a:stretch>
            <a:fillRect/>
          </a:stretch>
        </p:blipFill>
        <p:spPr bwMode="auto">
          <a:xfrm>
            <a:off x="323528" y="188640"/>
            <a:ext cx="6192688" cy="4176464"/>
          </a:xfrm>
          <a:prstGeom prst="round2Diag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9" y="4721662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НОД </a:t>
            </a:r>
            <a:endParaRPr lang="ru-RU" sz="2400" dirty="0" smtClean="0">
              <a:solidFill>
                <a:srgbClr val="FFFF00"/>
              </a:solidFill>
            </a:endParaRPr>
          </a:p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«</a:t>
            </a:r>
            <a:r>
              <a:rPr lang="ru-RU" sz="2400" dirty="0" smtClean="0">
                <a:solidFill>
                  <a:srgbClr val="FFFF00"/>
                </a:solidFill>
              </a:rPr>
              <a:t>Петушок и его семья»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 descr="E:\Photoshop\2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G:\морозова\Сюжетно-ролевая тгра Больница\IMG_20161103_151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2736304" cy="3648405"/>
          </a:xfrm>
          <a:prstGeom prst="round2DiagRect">
            <a:avLst/>
          </a:prstGeom>
          <a:noFill/>
        </p:spPr>
      </p:pic>
      <p:pic>
        <p:nvPicPr>
          <p:cNvPr id="4099" name="Picture 3" descr="G:\фото проект\С-р игра Шофера\DSC04956.JPG"/>
          <p:cNvPicPr>
            <a:picLocks noChangeAspect="1" noChangeArrowheads="1"/>
          </p:cNvPicPr>
          <p:nvPr/>
        </p:nvPicPr>
        <p:blipFill>
          <a:blip r:embed="rId4" cstate="print"/>
          <a:srcRect l="20863"/>
          <a:stretch>
            <a:fillRect/>
          </a:stretch>
        </p:blipFill>
        <p:spPr bwMode="auto">
          <a:xfrm>
            <a:off x="611560" y="4005064"/>
            <a:ext cx="2448272" cy="2558854"/>
          </a:xfrm>
          <a:prstGeom prst="round2Diag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99992" y="260648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Сюжетно-ролевые игры </a:t>
            </a:r>
            <a:r>
              <a:rPr lang="ru-RU" dirty="0" smtClean="0">
                <a:solidFill>
                  <a:srgbClr val="FFFF00"/>
                </a:solidFill>
              </a:rPr>
              <a:t>, прекрасный способ познакомить малышей с семейными и профессиональными обязанностями мам.</a:t>
            </a:r>
            <a:endParaRPr lang="ru-RU" dirty="0"/>
          </a:p>
        </p:txBody>
      </p:sp>
      <p:pic>
        <p:nvPicPr>
          <p:cNvPr id="4100" name="Picture 4" descr="I:\автобус\DSC05013.JPG"/>
          <p:cNvPicPr>
            <a:picLocks noChangeAspect="1" noChangeArrowheads="1"/>
          </p:cNvPicPr>
          <p:nvPr/>
        </p:nvPicPr>
        <p:blipFill>
          <a:blip r:embed="rId5" cstate="print"/>
          <a:srcRect l="6688" r="7476"/>
          <a:stretch>
            <a:fillRect/>
          </a:stretch>
        </p:blipFill>
        <p:spPr bwMode="auto">
          <a:xfrm>
            <a:off x="3491880" y="2060848"/>
            <a:ext cx="4862309" cy="4248472"/>
          </a:xfrm>
          <a:prstGeom prst="round2DiagRect">
            <a:avLst/>
          </a:prstGeom>
          <a:noFill/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E:\Photoshop\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G:\морозова\Морозова.фото\2016-10-11 12.36.53.jpg"/>
          <p:cNvPicPr>
            <a:picLocks noChangeAspect="1" noChangeArrowheads="1"/>
          </p:cNvPicPr>
          <p:nvPr/>
        </p:nvPicPr>
        <p:blipFill>
          <a:blip r:embed="rId3" cstate="print"/>
          <a:srcRect l="13872" r="3884" b="-1828"/>
          <a:stretch>
            <a:fillRect/>
          </a:stretch>
        </p:blipFill>
        <p:spPr bwMode="auto">
          <a:xfrm>
            <a:off x="4594612" y="2780928"/>
            <a:ext cx="4549388" cy="3168352"/>
          </a:xfrm>
          <a:prstGeom prst="rect">
            <a:avLst/>
          </a:prstGeom>
          <a:noFill/>
        </p:spPr>
      </p:pic>
      <p:pic>
        <p:nvPicPr>
          <p:cNvPr id="3074" name="Picture 2" descr="I:\чаепитие (2)\DSC048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260648"/>
            <a:ext cx="4320480" cy="32403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64088" y="404664"/>
            <a:ext cx="35283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Новый </a:t>
            </a:r>
            <a:r>
              <a:rPr lang="ru-RU" sz="2000" b="1" dirty="0" smtClean="0">
                <a:solidFill>
                  <a:srgbClr val="FFFF00"/>
                </a:solidFill>
              </a:rPr>
              <a:t>чай</a:t>
            </a:r>
            <a:r>
              <a:rPr lang="ru-RU" sz="2000" dirty="0" smtClean="0">
                <a:solidFill>
                  <a:srgbClr val="FFFF00"/>
                </a:solidFill>
              </a:rPr>
              <a:t> я заварила 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И </a:t>
            </a:r>
            <a:r>
              <a:rPr lang="ru-RU" sz="2000" dirty="0" smtClean="0">
                <a:solidFill>
                  <a:srgbClr val="FFFF00"/>
                </a:solidFill>
              </a:rPr>
              <a:t>детишек  </a:t>
            </a:r>
            <a:r>
              <a:rPr lang="ru-RU" sz="2000" dirty="0" smtClean="0">
                <a:solidFill>
                  <a:srgbClr val="FFFF00"/>
                </a:solidFill>
              </a:rPr>
              <a:t>пригласила.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Чай отличный, ароматный,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И на вкус такой приятный!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3075" name="Picture 3" descr="I:\дед мороз\DSC05023.JPG"/>
          <p:cNvPicPr>
            <a:picLocks noChangeAspect="1" noChangeArrowheads="1"/>
          </p:cNvPicPr>
          <p:nvPr/>
        </p:nvPicPr>
        <p:blipFill>
          <a:blip r:embed="rId5" cstate="print"/>
          <a:srcRect r="4326" b="6951"/>
          <a:stretch>
            <a:fillRect/>
          </a:stretch>
        </p:blipFill>
        <p:spPr bwMode="auto">
          <a:xfrm>
            <a:off x="251520" y="3573016"/>
            <a:ext cx="4283968" cy="31248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день матери\P1030588.JPG"/>
          <p:cNvPicPr>
            <a:picLocks noChangeAspect="1" noChangeArrowheads="1"/>
          </p:cNvPicPr>
          <p:nvPr/>
        </p:nvPicPr>
        <p:blipFill>
          <a:blip r:embed="rId2" cstate="print"/>
          <a:srcRect b="18500"/>
          <a:stretch>
            <a:fillRect/>
          </a:stretch>
        </p:blipFill>
        <p:spPr bwMode="auto">
          <a:xfrm>
            <a:off x="3923928" y="3429000"/>
            <a:ext cx="4903015" cy="3168352"/>
          </a:xfrm>
          <a:prstGeom prst="roundRect">
            <a:avLst/>
          </a:prstGeom>
          <a:noFill/>
        </p:spPr>
      </p:pic>
      <p:pic>
        <p:nvPicPr>
          <p:cNvPr id="2050" name="Picture 2" descr="G:\день матери\P1030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4800533" cy="3600400"/>
          </a:xfrm>
          <a:prstGeom prst="round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4149080"/>
            <a:ext cx="40324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Маму я свою люблю,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Ей подарок подарю.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Я подарок сделал сам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Маме я его отдам.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96136" y="908720"/>
            <a:ext cx="2808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    Совместная            продуктивная деятельность детей, воспитателя и педагога-психолога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«Цветок для мамочки»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G:\день матери\P1030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5472608" cy="4104456"/>
          </a:xfrm>
          <a:prstGeom prst="roundRect">
            <a:avLst/>
          </a:prstGeom>
          <a:noFill/>
        </p:spPr>
      </p:pic>
      <p:pic>
        <p:nvPicPr>
          <p:cNvPr id="1033" name="Picture 9" descr="G:\день матери\P1030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976331" cy="2232248"/>
          </a:xfrm>
          <a:prstGeom prst="roundRect">
            <a:avLst/>
          </a:prstGeom>
          <a:noFill/>
        </p:spPr>
      </p:pic>
      <p:pic>
        <p:nvPicPr>
          <p:cNvPr id="1028" name="Picture 4" descr="G:\день матери\P10305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 flipV="1">
            <a:off x="6034726" y="3766474"/>
            <a:ext cx="3275857" cy="2456893"/>
          </a:xfrm>
          <a:prstGeom prst="ellipse">
            <a:avLst/>
          </a:prstGeom>
          <a:noFill/>
        </p:spPr>
      </p:pic>
      <p:pic>
        <p:nvPicPr>
          <p:cNvPr id="1027" name="Picture 3" descr="G:\день матери\P1030579.JPG"/>
          <p:cNvPicPr>
            <a:picLocks noChangeAspect="1" noChangeArrowheads="1"/>
          </p:cNvPicPr>
          <p:nvPr/>
        </p:nvPicPr>
        <p:blipFill>
          <a:blip r:embed="rId5" cstate="print"/>
          <a:srcRect l="14526" r="11725" b="1668"/>
          <a:stretch>
            <a:fillRect/>
          </a:stretch>
        </p:blipFill>
        <p:spPr bwMode="auto">
          <a:xfrm>
            <a:off x="6372200" y="260648"/>
            <a:ext cx="2178705" cy="2996952"/>
          </a:xfrm>
          <a:prstGeom prst="ellipse">
            <a:avLst/>
          </a:prstGeom>
          <a:noFill/>
        </p:spPr>
      </p:pic>
      <p:pic>
        <p:nvPicPr>
          <p:cNvPr id="1032" name="Picture 8" descr="G:\день матери\P10305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437112"/>
            <a:ext cx="3024336" cy="2268252"/>
          </a:xfrm>
          <a:prstGeom prst="round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DSC05048.JPG"/>
          <p:cNvPicPr>
            <a:picLocks noChangeAspect="1" noChangeArrowheads="1"/>
          </p:cNvPicPr>
          <p:nvPr/>
        </p:nvPicPr>
        <p:blipFill>
          <a:blip r:embed="rId2" cstate="print"/>
          <a:srcRect l="2830" r="-943" b="8176"/>
          <a:stretch>
            <a:fillRect/>
          </a:stretch>
        </p:blipFill>
        <p:spPr bwMode="auto">
          <a:xfrm>
            <a:off x="539552" y="476672"/>
            <a:ext cx="8309526" cy="5832648"/>
          </a:xfrm>
          <a:prstGeom prst="round2Diag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oldN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394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GoldNight</vt:lpstr>
      <vt:lpstr>Модульная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Наши малыши  приняли участие  в празднике  посвященном  Дню матери</vt:lpstr>
      <vt:lpstr>Слайд 11</vt:lpstr>
      <vt:lpstr>Слайд 12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user</cp:lastModifiedBy>
  <cp:revision>71</cp:revision>
  <dcterms:created xsi:type="dcterms:W3CDTF">2012-06-06T05:10:11Z</dcterms:created>
  <dcterms:modified xsi:type="dcterms:W3CDTF">2016-11-27T19:38:15Z</dcterms:modified>
</cp:coreProperties>
</file>