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1" r:id="rId3"/>
    <p:sldId id="272" r:id="rId4"/>
    <p:sldId id="257" r:id="rId5"/>
    <p:sldId id="258" r:id="rId6"/>
    <p:sldId id="268" r:id="rId7"/>
    <p:sldId id="259" r:id="rId8"/>
    <p:sldId id="264" r:id="rId9"/>
    <p:sldId id="260" r:id="rId10"/>
    <p:sldId id="262" r:id="rId11"/>
    <p:sldId id="266" r:id="rId12"/>
    <p:sldId id="265" r:id="rId13"/>
    <p:sldId id="269" r:id="rId14"/>
    <p:sldId id="261" r:id="rId15"/>
    <p:sldId id="263" r:id="rId16"/>
    <p:sldId id="267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1.anyfad.com/items/t1@495619ad-f022-453c-971b-42ef54446f88/Gribochki-masly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457201"/>
            <a:ext cx="11346872" cy="619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142" y="-154236"/>
            <a:ext cx="9909152" cy="3437763"/>
          </a:xfrm>
        </p:spPr>
        <p:txBody>
          <a:bodyPr>
            <a:normAutofit/>
          </a:bodyPr>
          <a:lstStyle/>
          <a:p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 Дошкольное  Образовательное  Учреждение  «Детский сад №3  п. Тёплое»</a:t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«Грибное царство»</a:t>
            </a:r>
            <a: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4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9290" y="4979625"/>
            <a:ext cx="4169004" cy="87308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                                        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                                                                                  </a:t>
            </a:r>
            <a:r>
              <a:rPr lang="ru-RU" sz="8000" b="1" i="1" dirty="0" smtClean="0">
                <a:solidFill>
                  <a:srgbClr val="00B0F0"/>
                </a:solidFill>
              </a:rPr>
              <a:t>Воспитатель: Дмитриева Л.Е.</a:t>
            </a:r>
            <a:endParaRPr lang="ru-RU" sz="8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23575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1097279"/>
            <a:ext cx="3613533" cy="217239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пеньке сидят братишки.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- в веснушках шалунишки.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 дружные ребята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  (опята)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http://img1.liveinternet.ru/images/attach/c/8/100/102/100102415_large_0b242648055da0ef8304b8e7dd19d9ce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7" r="2307"/>
          <a:stretch>
            <a:fillRect/>
          </a:stretch>
        </p:blipFill>
        <p:spPr bwMode="auto">
          <a:xfrm>
            <a:off x="4076241" y="231354"/>
            <a:ext cx="7888077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0634503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828" y="936434"/>
            <a:ext cx="3888954" cy="272116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за желтые сестрички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Спрятались в траве густой?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Вижу я их всех отлично,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Заберу скорей домой.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Очень чистый, вкусный гриб -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 и повар, и грибник.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 желтые сестрички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Называются...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(ЛИСИЧКИ)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gribu.ru/sites/default/files/katitem/lisichka_obyknovennaya_0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82" y="242371"/>
            <a:ext cx="7524519" cy="638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0855204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6" y="1069847"/>
            <a:ext cx="3833870" cy="26318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белых ножек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шляпках разноцветных,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Издали приметных.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в серой, кто в зелёной,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в розовой, кто в жёлтой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 их бери, не мешкай,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Ведь это 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(сыроежка)                    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www.udec.ru/big-images/1809a-9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6" y="220336"/>
            <a:ext cx="7678755" cy="641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9005003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311006"/>
            <a:ext cx="9875520" cy="4296579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Calibri" pitchFamily="34" charset="0"/>
              </a:rPr>
              <a:t>Ядовитые грибы</a:t>
            </a:r>
            <a:endParaRPr lang="ru-RU" sz="8000" b="1" i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73274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6" y="914400"/>
            <a:ext cx="4032174" cy="22721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Возле леса на опушке,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Украшая тёмный бор,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Вырос пёстрый, как Петрушка,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Ядовитый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     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(мухомор)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                                                </a:t>
            </a:r>
            <a:br>
              <a:rPr lang="ru-RU" sz="2000" b="1" dirty="0" smtClean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xallyava.ru/images/gribi/Yadovitie/99debad1a207183cb908e0dd3a65451f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" t="-5680" r="-439" b="5680"/>
          <a:stretch/>
        </p:blipFill>
        <p:spPr bwMode="auto">
          <a:xfrm>
            <a:off x="4472849" y="-121186"/>
            <a:ext cx="7535538" cy="6753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2086911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4" y="789709"/>
            <a:ext cx="3910987" cy="22995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Бледная она стоит,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нее съедобный вид.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Принесешь домой - беда,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Будет ядом та еда. 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Знай, что этот гриб - обманка,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Враг наш - бледная...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(поганка)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Calibri" pitchFamily="34" charset="0"/>
              </a:rPr>
              <a:t>                                             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(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http://1.bp.blogspot.com/-MAzCx5NrQLY/VhNZn4hUUNI/AAAAAAAAC_A/973-DuuY1UQ/s1600/%25D0%2591%25D0%25BB%25D0%25B5%25D0%25B4%25D0%25BD%25D0%25B0%25D1%258F%2B%25D0%25BF%25D0%25BE%25D0%25B3%25D0%25B0%25D0%25BD%25D0%25BA%25D0%25B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81" b="5781"/>
          <a:stretch>
            <a:fillRect/>
          </a:stretch>
        </p:blipFill>
        <p:spPr bwMode="auto">
          <a:xfrm>
            <a:off x="4318611" y="231354"/>
            <a:ext cx="7634689" cy="638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0546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93" y="995624"/>
            <a:ext cx="4564288" cy="200947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лесу есть грибы,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не надо искать,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растёт их на каждой        полянке.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эти грибы нельзя трогать, брать –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Яд в них опасный – это ….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(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поганки)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m1-tub-ru.yandex.net/i?id=f770fd33b24695f5aa728a70d967efe4&amp;n=33&amp;h=215&amp;w=287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1" r="2411"/>
          <a:stretch>
            <a:fillRect/>
          </a:stretch>
        </p:blipFill>
        <p:spPr bwMode="auto">
          <a:xfrm>
            <a:off x="5015981" y="231354"/>
            <a:ext cx="6937320" cy="641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793599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32" y="752819"/>
            <a:ext cx="4230476" cy="53395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с друзьями в лес пошли,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там грибов нашли,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Белых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рыженьких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лисичек,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Сыроежечек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сестричек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Мухоморы нам  кивали,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в корзинки их не брали,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такие не нужны,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Ядовитые они.</a:t>
            </a:r>
          </a:p>
        </p:txBody>
      </p:sp>
      <p:pic>
        <p:nvPicPr>
          <p:cNvPr id="4098" name="Picture 2" descr="http://img1.liveinternet.ru/images/attach/c/3/75/956/75956457_large_0a20e787b3d2fb69b5ba74eaf68e6b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07" y="242371"/>
            <a:ext cx="6940627" cy="6378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454619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900544"/>
            <a:ext cx="9875520" cy="5084619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92" y="440675"/>
            <a:ext cx="11303306" cy="5960125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ysDot"/>
            <a:bevel/>
          </a:ln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расширять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представления детей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съедобных и ядовитых грибах.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продолжать знакомить с особенностями их внешнего вида и местами произрастания;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учить быть осторожными с неизвестными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грибами;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воспитывать бережное отношение к природе;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 способствовать развитию эстетического восприятия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окружающего мира.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95904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1260764"/>
            <a:ext cx="10737272" cy="4267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сбора грибов: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Собирать только известные грибы.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*Срезать грибы аккуратно ножом, а не срывать их -  можно повредить грибницу.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*Не раскапывать палкой грибницу – не покрытая листьями, она может высохнуть.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Не собирать грибы у проезжей части.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*Не срезать старые и очень маленькие грибы.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Не срезать и не топтать ядовитые грибы, они нужны лесным жителям.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1" y="1152363"/>
            <a:ext cx="4087257" cy="5337355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                                                                           Аким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Объект 5" descr="http://download.radionetplus.ru/pic4/radionetplus_ru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28084"/>
            <a:ext cx="7303321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2877" y="1152365"/>
            <a:ext cx="4138487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лес грибной тебя зову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Тихим утром осени.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Видишь, под ноги листву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деревья бросили.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Было лето и прошло,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Песенное, знойное.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теперь в лесу светло,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Строже и спокойнее.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белка на виду -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углы облазила,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Витаминную еду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Запасая на зиму.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стволами двух дубов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Помолчим немножко.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Принесём домой грибов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Полное лукошко.</a:t>
            </a:r>
          </a:p>
        </p:txBody>
      </p:sp>
    </p:spTree>
    <p:extLst>
      <p:ext uri="{BB962C8B-B14F-4D97-AF65-F5344CB8AC3E}">
        <p14:creationId xmlns="" xmlns:p14="http://schemas.microsoft.com/office/powerpoint/2010/main" val="148217231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uhi.onego.ru/mini_touns/kest/foto/kest_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" y="231353"/>
            <a:ext cx="11732963" cy="641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2624669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91" y="1146089"/>
            <a:ext cx="9875520" cy="461606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Съедобные грибы</a:t>
            </a:r>
            <a:endParaRPr lang="ru-RU" sz="7200" b="1" i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73771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9" y="1069847"/>
            <a:ext cx="4054208" cy="202589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Крепкий, плотный, очень статный,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шляпе бурой и нарядной.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гордость всех лесов!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Настоящий царь грибов!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(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белый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гриб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боровик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" name="Рисунок 4" descr="http://www.prirodasibiri.ru/links/images/200/id138-0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 bwMode="auto">
          <a:xfrm>
            <a:off x="4516917" y="231354"/>
            <a:ext cx="7447401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8006148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80" y="1124989"/>
            <a:ext cx="3833870" cy="17373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спорю - не белый,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Я, братцы, попроще.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Расту я обычно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берёзовой роще.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подберёзовик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s://upload.wikimedia.org/wikipedia/commons/thumb/5/5c/Ko%C5%BAlarz_babka-Leccinum_scabrum-Ejdzej-1.jpg/540px-Ko%C5%BAlarz_babka-Leccinum_scabrum-Ejdzej-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8" y="231354"/>
            <a:ext cx="7656723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048269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540" y="947451"/>
            <a:ext cx="3646583" cy="185083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в красной шапочке расту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корней осиновых.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Меня увидишь за версту -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Зовусь я -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(подосиновик)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img-c.photosight.ru/361/5696761_xlarge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" r="2405"/>
          <a:stretch>
            <a:fillRect/>
          </a:stretch>
        </p:blipFill>
        <p:spPr bwMode="auto">
          <a:xfrm>
            <a:off x="3999123" y="242370"/>
            <a:ext cx="7965195" cy="6367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474139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87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Базис</vt:lpstr>
      <vt:lpstr>Муниципальное  Дошкольное  Образовательное  Учреждение  «Детский сад №3  п. Тёплое»          «Грибное царство»  </vt:lpstr>
      <vt:lpstr>Цель:  расширять представления детей о съедобных и ядовитых грибах.  Задачи: • продолжать знакомить с особенностями их внешнего вида и местами произрастания; • учить быть осторожными с неизвестными грибами; • воспитывать бережное отношение к природе; • способствовать развитию эстетического восприятия окружающего мира. </vt:lpstr>
      <vt:lpstr> Правила сбора грибов: * Собирать только известные грибы. *Срезать грибы аккуратно ножом, а не срывать их -  можно повредить грибницу. *Не раскапывать палкой грибницу – не покрытая листьями, она может высохнуть. * Не собирать грибы у проезжей части. *Не срезать старые и очень маленькие грибы. * Не срезать и не топтать ядовитые грибы, они нужны лесным жителям.  </vt:lpstr>
      <vt:lpstr>                                                                             Аким</vt:lpstr>
      <vt:lpstr>Слайд 5</vt:lpstr>
      <vt:lpstr>Съедобные грибы</vt:lpstr>
      <vt:lpstr>Крепкий, плотный, очень статный, В шляпе бурой и нарядной. Это гордость всех лесов! Настоящий царь грибов!               (белый гриб — боровик).</vt:lpstr>
      <vt:lpstr>Не спорю - не белый, Я, братцы, попроще. Расту я обычно В берёзовой роще.                                     (подберёзовик)</vt:lpstr>
      <vt:lpstr>Я в красной шапочке расту Среди корней осиновых. Меня увидишь за версту - Зовусь я - …                                  (подосиновик)</vt:lpstr>
      <vt:lpstr>На пеньке сидят братишки. Все - в веснушках шалунишки. Эти дружные ребята Называются ...  (опята)  </vt:lpstr>
      <vt:lpstr>Что за желтые сестрички  Спрятались в траве густой?  Вижу я их всех отлично,  Заберу скорей домой.  Очень чистый, вкусный гриб -  Рад и повар, и грибник.  Эти желтые сестрички  Называются... (ЛИСИЧКИ)</vt:lpstr>
      <vt:lpstr>Много белых ножек В шляпках разноцветных, Издали приметных. Кто в серой, кто в зелёной, Кто в розовой, кто в жёлтой Ты их бери, не мешкай, Ведь это – ...                                  (сыроежка)                         </vt:lpstr>
      <vt:lpstr>Ядовитые грибы</vt:lpstr>
      <vt:lpstr>Возле леса на опушке,  Украшая тёмный бор,  Вырос пёстрый, как Петрушка,  Ядовитый …       (мухомор)                                                  </vt:lpstr>
      <vt:lpstr>Бледная она стоит,  У нее съедобный вид.  Принесешь домой - беда,  Будет ядом та еда.  Знай, что этот гриб - обманка, Враг наш - бледная...  (поганка)                                                    (</vt:lpstr>
      <vt:lpstr>В лесу есть грибы,  Что не надо искать,  Много растёт их на каждой        полянке. Но эти грибы нельзя трогать, брать – Яд в них опасный – это ….                                                           (поганки)</vt:lpstr>
      <vt:lpstr>Мы с друзьями в лес пошли, Много там грибов нашли, Белых, рыженьких лисичек, Сыроежечек - сестричек. Мухоморы нам  кивали, Мы в корзинки их не брали, Нам такие не нужны, Ядовитые они.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Грибное царство</dc:title>
  <dc:creator>Лариса</dc:creator>
  <cp:lastModifiedBy>Детский сад №3</cp:lastModifiedBy>
  <cp:revision>28</cp:revision>
  <dcterms:created xsi:type="dcterms:W3CDTF">2016-09-20T17:27:21Z</dcterms:created>
  <dcterms:modified xsi:type="dcterms:W3CDTF">2019-03-22T10:40:58Z</dcterms:modified>
</cp:coreProperties>
</file>