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61219A-8C8C-4620-9B47-5EF8AC56F782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593EE7-BFA6-4CBE-AFAA-B6C9630E9D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99135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593EE7-BFA6-4CBE-AFAA-B6C9630E9D6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92493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21.03.2019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«Безопасность жизнедеятельности ребенка дошкольного возраста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/>
              <a:t>Выполнила </a:t>
            </a:r>
            <a:r>
              <a:rPr lang="ru-RU" smtClean="0"/>
              <a:t>воспитатель:  </a:t>
            </a:r>
            <a:r>
              <a:rPr lang="ru-RU" dirty="0"/>
              <a:t>Лесникова С.В. </a:t>
            </a:r>
          </a:p>
        </p:txBody>
      </p:sp>
    </p:spTree>
    <p:extLst>
      <p:ext uri="{BB962C8B-B14F-4D97-AF65-F5344CB8AC3E}">
        <p14:creationId xmlns:p14="http://schemas.microsoft.com/office/powerpoint/2010/main" xmlns="" val="30438815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332656"/>
            <a:ext cx="8157592" cy="5678091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основ безопасности собственной жизнедеятельности и предпосылок экологического сознания (безопасности окружающего мира), через решение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следующих задач: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формирование представлений об опасных для человека и окружающего мира природы ситуациях и способах поведения в них; передача детям знаний о правилах безопасности дорожного движения в качестве пешехода и пассажира транспортного средства; формирование осторожного и осмотрительного отношения к потенциально опасным для человека и окружающего мира природы ситуациям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74642"/>
          </a:xfrm>
        </p:spPr>
        <p:txBody>
          <a:bodyPr>
            <a:normAutofit/>
          </a:bodyPr>
          <a:lstStyle/>
          <a:p>
            <a:r>
              <a:rPr lang="ru-RU" sz="1400" b="0" dirty="0">
                <a:solidFill>
                  <a:srgbClr val="333333"/>
                </a:solidFill>
                <a:effectLst/>
                <a:latin typeface="Arial"/>
              </a:rPr>
              <a:t/>
            </a:r>
            <a:br>
              <a:rPr lang="ru-RU" sz="1400" b="0" dirty="0">
                <a:solidFill>
                  <a:srgbClr val="333333"/>
                </a:solidFill>
                <a:effectLst/>
                <a:latin typeface="Arial"/>
              </a:rPr>
            </a:b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42469866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404664"/>
            <a:ext cx="8147248" cy="5602627"/>
          </a:xfrm>
        </p:spPr>
        <p:txBody>
          <a:bodyPr>
            <a:norm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 реализации этих целей и задач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проводилась работа по формированию основ безопасного поведения дошкольников. Дети учились соблюдать элементарные правила поведения в детском саду, на улице, давались элементарные навыки поведения дома, в транспорте, дети учились адекватно и осознанно действовать в той или иной обстановке, формировали у детей элементарные представления о ПДД, развивали самостоятельность, ответственность.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4239125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60648"/>
            <a:ext cx="8075240" cy="5746643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Для определения уровня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сформированности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у детей знаний, умений по безопасному отношению к своему здоровью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использовались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беседы, наблюдения. В то же время, опираясь на уже имеющиеся у детей знания и представления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выбирались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 направления работы, по которым необходимо провести специальное обсуждение, или выбрать адекватную методику (занятие, игру, чтение, мультфильм или целевые прогулки). Организуя работу с детьми, использовали стихи, загадки, пословицы и поговорки, сказки, вопросы и задания.</a:t>
            </a:r>
          </a:p>
        </p:txBody>
      </p:sp>
    </p:spTree>
    <p:extLst>
      <p:ext uri="{BB962C8B-B14F-4D97-AF65-F5344CB8AC3E}">
        <p14:creationId xmlns:p14="http://schemas.microsoft.com/office/powerpoint/2010/main" xmlns="" val="1914893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293833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Беседа. « Красивая коробка»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Цель: рассмотреть и обсудить причины и ситуации при нахождении неизвестного предмета.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Игра – ситуация «Опасно-неопасно»</a:t>
            </a:r>
            <a:b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</a:br>
            <a:r>
              <a:rPr lang="ru-RU" sz="20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Рассматривание сюжетных картин «Опасно»</a:t>
            </a:r>
            <a:r>
              <a:rPr lang="ru-RU" sz="2000" dirty="0">
                <a:effectLst/>
                <a:latin typeface="Times New Roman"/>
                <a:ea typeface="Times New Roman"/>
              </a:rPr>
              <a:t/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r>
              <a:rPr lang="ru-RU" sz="2000" dirty="0">
                <a:effectLst/>
                <a:latin typeface="Times New Roman"/>
                <a:ea typeface="Times New Roman"/>
              </a:rPr>
              <a:t/>
            </a:r>
            <a:br>
              <a:rPr lang="ru-RU" sz="2000" dirty="0">
                <a:effectLst/>
                <a:latin typeface="Times New Roman"/>
                <a:ea typeface="Times New Roman"/>
              </a:rPr>
            </a:b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D:\работа\Средняя группа 2016-2017 уч. год\Клуб по интересам ОБЖ\ОБЖ Беседа Красивая коробка\P105080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04"/>
          <a:stretch/>
        </p:blipFill>
        <p:spPr bwMode="auto">
          <a:xfrm>
            <a:off x="-149463" y="2492896"/>
            <a:ext cx="3197599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работа\Средняя группа 2016-2017 уч. год\Клуб по интересам ОБЖ\ОБЖ Беседа Красивая коробка\P10508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88276" y="3789040"/>
            <a:ext cx="3564244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работа\Средняя группа 2016-2017 уч. год\Клуб по интересам ОБЖ\ОБЖ Беседа Красивая коробка\P105080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94"/>
          <a:stretch/>
        </p:blipFill>
        <p:spPr bwMode="auto">
          <a:xfrm>
            <a:off x="3048136" y="3140968"/>
            <a:ext cx="2640140" cy="3122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59703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Рисование. «Здоровая еда»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050" name="Picture 2" descr="D:\работа\Средняя группа 2016-2017 уч. год\Клуб по интересам ОБЖ\ОБЖ Здоровая еда Лесникова\P106002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60" t="10153" r="11274"/>
          <a:stretch/>
        </p:blipFill>
        <p:spPr bwMode="auto">
          <a:xfrm>
            <a:off x="382866" y="1779743"/>
            <a:ext cx="5170071" cy="40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абота\Средняя группа 2016-2017 уч. год\Клуб по интересам ОБЖ\ОБЖ Здоровая еда Лесникова\P106002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070"/>
          <a:stretch/>
        </p:blipFill>
        <p:spPr bwMode="auto">
          <a:xfrm rot="5400000">
            <a:off x="5206322" y="2153533"/>
            <a:ext cx="405994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008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О</a:t>
            </a:r>
            <a:r>
              <a:rPr lang="ru-RU" dirty="0" smtClean="0">
                <a:solidFill>
                  <a:srgbClr val="FF0000"/>
                </a:solidFill>
              </a:rPr>
              <a:t>пасные ситуации.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700" dirty="0">
                <a:solidFill>
                  <a:schemeClr val="tx1"/>
                </a:solidFill>
                <a:effectLst/>
                <a:latin typeface="Times New Roman"/>
                <a:ea typeface="Times New Roman"/>
              </a:rPr>
              <a:t>Цель: рассмотреть и обсудить опасные ситуации, которые могут возникнуть на улице при контакте с незнакомыми людьми</a:t>
            </a:r>
            <a:endParaRPr lang="ru-RU" sz="2700" dirty="0">
              <a:solidFill>
                <a:schemeClr val="tx1"/>
              </a:solidFill>
            </a:endParaRPr>
          </a:p>
        </p:txBody>
      </p:sp>
      <p:pic>
        <p:nvPicPr>
          <p:cNvPr id="3074" name="Picture 2" descr="D:\работа\Средняя группа 2016-2017 уч. год\Клуб по интересам ОБЖ\ОБЖ опасные сит\P10507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16832"/>
            <a:ext cx="603461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4069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9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9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806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101</TotalTime>
  <Words>245</Words>
  <Application>Microsoft Office PowerPoint</Application>
  <PresentationFormat>Экран (4:3)</PresentationFormat>
  <Paragraphs>11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«Безопасность жизнедеятельности ребенка дошкольного возраста</vt:lpstr>
      <vt:lpstr> </vt:lpstr>
      <vt:lpstr>Слайд 3</vt:lpstr>
      <vt:lpstr>Слайд 4</vt:lpstr>
      <vt:lpstr>Беседа. « Красивая коробка» Цель: рассмотреть и обсудить причины и ситуации при нахождении неизвестного предмета. Игра – ситуация «Опасно-неопасно» Рассматривание сюжетных картин «Опасно»  </vt:lpstr>
      <vt:lpstr>Рисование. «Здоровая еда»</vt:lpstr>
      <vt:lpstr>Опасные ситуации. Цель: рассмотреть и обсудить опасные ситуации, которые могут возникнуть на улице при контакте с незнакомыми людьми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«Безопасность жизнедеятельности ребенка дошкольного возраста</dc:title>
  <dc:creator>Светлана</dc:creator>
  <cp:lastModifiedBy>Буева</cp:lastModifiedBy>
  <cp:revision>14</cp:revision>
  <dcterms:created xsi:type="dcterms:W3CDTF">2017-05-30T11:16:27Z</dcterms:created>
  <dcterms:modified xsi:type="dcterms:W3CDTF">2019-03-21T12:35:24Z</dcterms:modified>
</cp:coreProperties>
</file>