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1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357D-51DB-43AC-B20D-B1368493A62F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28C9B-CA40-4562-8193-C06786A40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820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357D-51DB-43AC-B20D-B1368493A62F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28C9B-CA40-4562-8193-C06786A40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02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357D-51DB-43AC-B20D-B1368493A62F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28C9B-CA40-4562-8193-C06786A405F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9604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357D-51DB-43AC-B20D-B1368493A62F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28C9B-CA40-4562-8193-C06786A40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126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357D-51DB-43AC-B20D-B1368493A62F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28C9B-CA40-4562-8193-C06786A405F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868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357D-51DB-43AC-B20D-B1368493A62F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28C9B-CA40-4562-8193-C06786A40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890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357D-51DB-43AC-B20D-B1368493A62F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28C9B-CA40-4562-8193-C06786A40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807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357D-51DB-43AC-B20D-B1368493A62F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28C9B-CA40-4562-8193-C06786A40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455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357D-51DB-43AC-B20D-B1368493A62F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28C9B-CA40-4562-8193-C06786A40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502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357D-51DB-43AC-B20D-B1368493A62F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28C9B-CA40-4562-8193-C06786A40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49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357D-51DB-43AC-B20D-B1368493A62F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28C9B-CA40-4562-8193-C06786A40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62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357D-51DB-43AC-B20D-B1368493A62F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28C9B-CA40-4562-8193-C06786A40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73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357D-51DB-43AC-B20D-B1368493A62F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28C9B-CA40-4562-8193-C06786A40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566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357D-51DB-43AC-B20D-B1368493A62F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28C9B-CA40-4562-8193-C06786A40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275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357D-51DB-43AC-B20D-B1368493A62F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28C9B-CA40-4562-8193-C06786A40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081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357D-51DB-43AC-B20D-B1368493A62F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28C9B-CA40-4562-8193-C06786A40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655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0357D-51DB-43AC-B20D-B1368493A62F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DE28C9B-CA40-4562-8193-C06786A40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179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6014" y="2982367"/>
            <a:ext cx="7766936" cy="1646302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Экспериментирование в старшей группе «Необходимые условия для роста и развития растений». Фотоотчет о проведении краткосрочного проекта «Мини-огород в яичной скорлупе»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1397" y="5317348"/>
            <a:ext cx="7766936" cy="1096899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выполнила воспитатель МКДОУ «Детский сад №3 п. Теплое» Тульской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Галицкая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Елена Валерьевна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9061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2388" y="131367"/>
            <a:ext cx="112014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Таким образом, посадив наш мини-огород в яичной скорлупе, дети приобрели новые знания о жизненном цикле растений, массу положительных эмоций и отличное настроение!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6390" y="948018"/>
            <a:ext cx="5893174" cy="49619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69607" y="6054769"/>
            <a:ext cx="48269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Georgia" panose="02040502050405020303" pitchFamily="18" charset="0"/>
              </a:rPr>
              <a:t>СПАСИБО ЗА ВНИМАНИЕ! </a:t>
            </a:r>
            <a:endParaRPr lang="ru-RU" sz="2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563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98493" y="427254"/>
            <a:ext cx="8754035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4D4D4D"/>
                </a:solidFill>
                <a:effectLst/>
                <a:latin typeface="Raleway"/>
              </a:rPr>
              <a:t>       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Проращивание зерна – процесс совсем несложный и, к тому же, очень увлекательный и познавательный. Поэтому с помощью посадки зернышек в яичную скорлупу я решила познакомить детей с условиями необходимыми для роста и развития растений. </a:t>
            </a:r>
          </a:p>
          <a:p>
            <a:pPr algn="ctr"/>
            <a:endParaRPr lang="ru-RU" sz="20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Предлагаем вашему вниманию наш небольшой мастер-класс. </a:t>
            </a:r>
          </a:p>
          <a:p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Время на изготовление поделки: 7 дней. </a:t>
            </a:r>
          </a:p>
          <a:p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и материалы: картонный лоток с 8 крупными куриными яйцами (желательно с белым цветом скорлупы);</a:t>
            </a:r>
          </a:p>
          <a:p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акварельные краски; кисть; баночка с водой; </a:t>
            </a:r>
          </a:p>
          <a:p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зерна ячменя;</a:t>
            </a:r>
          </a:p>
          <a:p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вата; блюдце; </a:t>
            </a:r>
          </a:p>
          <a:p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грунт для комнатных цветов или рассады; </a:t>
            </a:r>
          </a:p>
          <a:p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маленькая пластмассовая ложечка; </a:t>
            </a:r>
          </a:p>
          <a:p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лейка или пластиковая бутылка с узким носиком; </a:t>
            </a:r>
          </a:p>
          <a:p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увеличительное стекло.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9277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2600" y="120866"/>
            <a:ext cx="8686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День первый: Подготовительные хлопоты. Утром мы подготовили плоское блюдце, застелили его дно тонким слоем ваты, которую обильно смочили водой, и выложили на блюдце зерна ячменя. </a:t>
            </a:r>
          </a:p>
          <a:p>
            <a:endParaRPr lang="ru-RU" dirty="0">
              <a:solidFill>
                <a:srgbClr val="4D4D4D"/>
              </a:solidFill>
              <a:latin typeface="Raleway"/>
            </a:endParaRPr>
          </a:p>
          <a:p>
            <a:endParaRPr lang="ru-RU" dirty="0" smtClean="0">
              <a:solidFill>
                <a:srgbClr val="4D4D4D"/>
              </a:solidFill>
              <a:latin typeface="Raleway"/>
            </a:endParaRPr>
          </a:p>
          <a:p>
            <a:endParaRPr lang="ru-RU" dirty="0">
              <a:solidFill>
                <a:srgbClr val="4D4D4D"/>
              </a:solidFill>
              <a:latin typeface="Raleway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b="0" i="0" dirty="0" smtClean="0">
              <a:solidFill>
                <a:srgbClr val="4D4D4D"/>
              </a:solidFill>
              <a:effectLst/>
              <a:latin typeface="Raleway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091" y="2018981"/>
            <a:ext cx="4856285" cy="38064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68" y="1244541"/>
            <a:ext cx="6869723" cy="521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56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235" y="143082"/>
            <a:ext cx="11057206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Замочив ячменные зерна для проращивания, мы занялись подготовкой яичной скорлупы: тщательно вымыли принесенные из дома яичные скорлупки; оформили отверстие, удалив мелкие осколки и оставив целой примерно 2/3 яичной скорлупы; снова тщательно вымыли скорлупу, на этот раз изнутри, стараясь максимально удалить тонкую пленку со стенок; высушили скорлупу. 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День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второй: Свобода детского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творчества – роспись яичных скорлупок акварельными красками. На стенках скорлупы мы решили нарисовать веселые рожицы.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b="0" i="0" dirty="0" smtClean="0">
              <a:solidFill>
                <a:srgbClr val="4D4D4D"/>
              </a:solidFill>
              <a:effectLst/>
              <a:latin typeface="Raleway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359" y="2421712"/>
            <a:ext cx="5303517" cy="38897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421712"/>
            <a:ext cx="5284763" cy="388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791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2918" y="201706"/>
            <a:ext cx="7871012" cy="57418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8965" y="6078070"/>
            <a:ext cx="4323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такая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нас получилась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красота!!!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161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4059" y="158261"/>
            <a:ext cx="9829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Чтобы зернышки не засохли, мы подливали в блюдце водичку так, чтобы проростки ячменя постоянно находились во влажной среде.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Третий день мы начали 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созерцания через увеличительное стекло проросших зерен ячменя, которые к этому времени уже успели пустить небольшие корешки. Вечером мы взялись за самую ответственную часть работы по проращиванию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ячменя: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высадке зерен в грунт.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маленькую ложечку, наполнили подготовленные скорлупки на ¾ грунтом для комнатных растений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каждую скорлупку аккуратно положили проросшие ячменные зерна в один слой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Сверху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присыпали проросший ячмень небольшим количеством грунта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Полили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посаженные зернышки.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112" y="3025588"/>
            <a:ext cx="4753535" cy="36575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5294" y="3025588"/>
            <a:ext cx="4899212" cy="363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813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4635" y="0"/>
            <a:ext cx="85164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День четвертый: Первые всходы</a:t>
            </a:r>
            <a:r>
              <a:rPr lang="ru-RU" sz="2000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мы продолжаем поливать.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2588" y="383241"/>
            <a:ext cx="8032377" cy="609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446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3412" y="13447"/>
            <a:ext cx="107576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День пятый: Уверенная победа. Сомнений нет, наша трепетная забота о подрастающих всходах принесла свои щедрые плоды: ростки ячменя увеличиваются прямо на глазах, прибавляя в день по 1,5 см.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0859" y="892407"/>
            <a:ext cx="7956176" cy="567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135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1188" y="1223683"/>
            <a:ext cx="7516906" cy="537882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43753" y="127338"/>
            <a:ext cx="114031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На седьмой день от начала нашего природоведческого эксперимента мы пришли в группу, после проведенных дома выходных дней, и увидели  всходы проросшего ячменя, которые имеют длину 8-10 см и продолжают уверенно расти.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9335022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83</TotalTime>
  <Words>381</Words>
  <Application>Microsoft Office PowerPoint</Application>
  <PresentationFormat>Широкоэкранный</PresentationFormat>
  <Paragraphs>29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Georgia</vt:lpstr>
      <vt:lpstr>Raleway</vt:lpstr>
      <vt:lpstr>Times New Roman</vt:lpstr>
      <vt:lpstr>Trebuchet MS</vt:lpstr>
      <vt:lpstr>Wingdings 3</vt:lpstr>
      <vt:lpstr>Грань</vt:lpstr>
      <vt:lpstr>Экспериментирование в старшей группе «Необходимые условия для роста и развития растений». Фотоотчет о проведении краткосрочного проекта «Мини-огород в яичной скорлупе»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Экспериментирование в старшей группе «Необходимые условия для роста и развития растений». Фотоотчет о проведении краткосрочного проекта «Мини-огород в яичной скорлупе»</dc:title>
  <dc:creator>Customer</dc:creator>
  <cp:lastModifiedBy>Customer</cp:lastModifiedBy>
  <cp:revision>22</cp:revision>
  <dcterms:created xsi:type="dcterms:W3CDTF">2019-02-25T16:24:31Z</dcterms:created>
  <dcterms:modified xsi:type="dcterms:W3CDTF">2019-02-25T17:51:52Z</dcterms:modified>
</cp:coreProperties>
</file>