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04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12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4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7082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34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92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4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1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900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9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2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1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9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75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0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D2275-41CE-4A70-8D18-110D838E6B83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802D1BE-897D-4E9A-A7DA-46A990104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782698"/>
            <a:ext cx="7766936" cy="164630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Художественно-экспериментальная деятельность в ДОУ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рисунки»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951785"/>
            <a:ext cx="7766936" cy="1096899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 воспитатель Е. В. Галицкая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Теплое»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0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953" y="147476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воображения, фантазии, творческого мышления, повторение цветов, смешение цвета.</a:t>
            </a:r>
          </a:p>
          <a:p>
            <a:endParaRPr 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  <a:endParaRPr 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Восковая свеча 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Бумага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Акварельные краски</a:t>
            </a: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Широкая кисть. Можно взять любую кисть, но широкой удобнее наносить краску.</a:t>
            </a:r>
            <a:endParaRPr lang="en-US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рисовать?</a:t>
            </a:r>
            <a:endParaRPr lang="ru-RU" sz="20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листе бумаги рисуем восковой свечой линии, круги, штрихи, фигуры, буквы, предметы — что угодно. Белую свечу на белом листе бумаги совсем не видно.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05953" y="60468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0" cap="all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ТЕХНИКИ РИСОВАНИЯ (АКВАРЕЛЬ И СВЕЧА)</a:t>
            </a:r>
            <a:endParaRPr lang="ru-RU" sz="2000" b="1" i="0" cap="all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2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1551" y="5016677"/>
            <a:ext cx="804582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тоит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взять кисть, окунуть ее в краску и провести по листу бумаги, как мы видим все, что на нем было нарисовано.</a:t>
            </a:r>
            <a:r>
              <a:rPr lang="en-US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на листе появляется «волшебство». Освоив этот способ рисования с детьми своей старшей группы, мы решили познакомить с ним малышей и организовали для них мастер-класс.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6041" y="-41264"/>
            <a:ext cx="3821207" cy="27700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2106" y="1343783"/>
            <a:ext cx="4567518" cy="3402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611" y="1935914"/>
            <a:ext cx="4047565" cy="298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81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9575" y="389965"/>
            <a:ext cx="8185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Фотоотчет о проведении мастер-класса с малышами на тему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рисунки»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065" y="1220962"/>
            <a:ext cx="7552593" cy="540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8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38" y="106501"/>
            <a:ext cx="6303264" cy="4681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082" y="2139443"/>
            <a:ext cx="6463553" cy="465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0995">
            <a:off x="354449" y="127383"/>
            <a:ext cx="5535706" cy="4343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2890">
            <a:off x="6190128" y="134469"/>
            <a:ext cx="5455024" cy="3939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1267">
            <a:off x="4250685" y="3951899"/>
            <a:ext cx="3690628" cy="26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30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1915" y="6252883"/>
            <a:ext cx="8119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от такого увлекательного занятия оказались просто в восторге!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7510" y="121023"/>
            <a:ext cx="8328212" cy="602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0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335" y="2830606"/>
            <a:ext cx="5715000" cy="5715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6586" y="1453259"/>
            <a:ext cx="62658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Рисуйте вместе  с нами!</a:t>
            </a:r>
          </a:p>
          <a:p>
            <a:pPr algn="ctr"/>
            <a:endParaRPr lang="ru-RU" sz="4400" b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6027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196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Грань</vt:lpstr>
      <vt:lpstr>Художественно-экспериментальная деятельность в ДОУ «Волшебные рисунки»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Художественно-экспериментальная деятельность «Волшебные рисунки»</dc:title>
  <dc:creator>Customer</dc:creator>
  <cp:lastModifiedBy>Customer</cp:lastModifiedBy>
  <cp:revision>14</cp:revision>
  <dcterms:created xsi:type="dcterms:W3CDTF">2019-01-15T15:46:29Z</dcterms:created>
  <dcterms:modified xsi:type="dcterms:W3CDTF">2019-01-22T07:09:22Z</dcterms:modified>
</cp:coreProperties>
</file>